
<file path=[Content_Types].xml><?xml version="1.0" encoding="utf-8"?>
<Types xmlns="http://schemas.openxmlformats.org/package/2006/content-types">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1"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1218"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2738845936"/>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09" name="Shape 10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741103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18" name="Shape 118"/>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765523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25" name="Shape 12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2383709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34" name="Shape 1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5380493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43" name="Shape 14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9061960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0"/>
        <p:cNvGrpSpPr/>
        <p:nvPr/>
      </p:nvGrpSpPr>
      <p:grpSpPr>
        <a:xfrm>
          <a:off x="0" y="0"/>
          <a:ext cx="0" cy="0"/>
          <a:chOff x="0" y="0"/>
          <a:chExt cx="0" cy="0"/>
        </a:xfrm>
      </p:grpSpPr>
      <p:sp>
        <p:nvSpPr>
          <p:cNvPr id="11" name="Shape 11"/>
          <p:cNvSpPr txBox="1">
            <a:spLocks noGrp="1"/>
          </p:cNvSpPr>
          <p:nvPr>
            <p:ph type="ctrTitle"/>
          </p:nvPr>
        </p:nvSpPr>
        <p:spPr>
          <a:xfrm>
            <a:off x="685800" y="2130425"/>
            <a:ext cx="7772400" cy="1470024"/>
          </a:xfrm>
          <a:prstGeom prst="rect">
            <a:avLst/>
          </a:prstGeom>
          <a:noFill/>
          <a:ln>
            <a:noFill/>
          </a:ln>
        </p:spPr>
        <p:txBody>
          <a:bodyPr lIns="91425" tIns="91425" rIns="91425" bIns="91425" anchor="ctr" anchorCtr="0"/>
          <a:lstStyle>
            <a:lvl1pPr marL="0" marR="0" indent="0" algn="ctr" rtl="0">
              <a:spcBef>
                <a:spcPts val="0"/>
              </a:spcBef>
              <a:spcAft>
                <a:spcPts val="0"/>
              </a:spcAft>
              <a:defRPr/>
            </a:lvl1pPr>
            <a:lvl2pPr marL="0" marR="0" indent="0" algn="ctr" rtl="0">
              <a:spcBef>
                <a:spcPts val="0"/>
              </a:spcBef>
              <a:spcAft>
                <a:spcPts val="0"/>
              </a:spcAft>
              <a:defRPr/>
            </a:lvl2pPr>
            <a:lvl3pPr marL="0" marR="0" indent="0" algn="ctr" rtl="0">
              <a:spcBef>
                <a:spcPts val="0"/>
              </a:spcBef>
              <a:spcAft>
                <a:spcPts val="0"/>
              </a:spcAft>
              <a:defRPr/>
            </a:lvl3pPr>
            <a:lvl4pPr marL="0" marR="0" indent="0" algn="ctr" rtl="0">
              <a:spcBef>
                <a:spcPts val="0"/>
              </a:spcBef>
              <a:spcAft>
                <a:spcPts val="0"/>
              </a:spcAft>
              <a:defRPr/>
            </a:lvl4pPr>
            <a:lvl5pPr marL="0" marR="0" indent="0" algn="ctr" rtl="0">
              <a:spcBef>
                <a:spcPts val="0"/>
              </a:spcBef>
              <a:spcAft>
                <a:spcPts val="0"/>
              </a:spcAft>
              <a:defRPr/>
            </a:lvl5pPr>
            <a:lvl6pPr marL="457200" marR="0" indent="0" algn="ctr" rtl="0">
              <a:spcBef>
                <a:spcPts val="0"/>
              </a:spcBef>
              <a:spcAft>
                <a:spcPts val="0"/>
              </a:spcAft>
              <a:defRPr/>
            </a:lvl6pPr>
            <a:lvl7pPr marL="914400" marR="0" indent="0" algn="ctr" rtl="0">
              <a:spcBef>
                <a:spcPts val="0"/>
              </a:spcBef>
              <a:spcAft>
                <a:spcPts val="0"/>
              </a:spcAft>
              <a:defRPr/>
            </a:lvl7pPr>
            <a:lvl8pPr marL="1371600" marR="0" indent="0" algn="ctr" rtl="0">
              <a:spcBef>
                <a:spcPts val="0"/>
              </a:spcBef>
              <a:spcAft>
                <a:spcPts val="0"/>
              </a:spcAft>
              <a:defRPr/>
            </a:lvl8pPr>
            <a:lvl9pPr marL="1828800" marR="0" indent="0" algn="ctr" rtl="0">
              <a:spcBef>
                <a:spcPts val="0"/>
              </a:spcBef>
              <a:spcAft>
                <a:spcPts val="0"/>
              </a:spcAft>
              <a:defRPr/>
            </a:lvl9pPr>
          </a:lstStyle>
          <a:p>
            <a:endParaRPr/>
          </a:p>
        </p:txBody>
      </p:sp>
      <p:sp>
        <p:nvSpPr>
          <p:cNvPr id="12" name="Shape 12"/>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640"/>
              </a:spcBef>
              <a:spcAft>
                <a:spcPts val="0"/>
              </a:spcAft>
              <a:buClr>
                <a:schemeClr val="dk1"/>
              </a:buClr>
              <a:buFont typeface="Arial"/>
              <a:buNone/>
              <a:defRPr/>
            </a:lvl1pPr>
            <a:lvl2pPr marL="457200" marR="0" indent="0" algn="ctr" rtl="0">
              <a:spcBef>
                <a:spcPts val="560"/>
              </a:spcBef>
              <a:spcAft>
                <a:spcPts val="0"/>
              </a:spcAft>
              <a:buClr>
                <a:schemeClr val="dk1"/>
              </a:buClr>
              <a:buFont typeface="Arial"/>
              <a:buNone/>
              <a:defRPr/>
            </a:lvl2pPr>
            <a:lvl3pPr marL="914400" marR="0" indent="0" algn="ctr" rtl="0">
              <a:spcBef>
                <a:spcPts val="480"/>
              </a:spcBef>
              <a:spcAft>
                <a:spcPts val="0"/>
              </a:spcAft>
              <a:buClr>
                <a:schemeClr val="dk1"/>
              </a:buClr>
              <a:buFont typeface="Arial"/>
              <a:buNone/>
              <a:defRPr/>
            </a:lvl3pPr>
            <a:lvl4pPr marL="1371600" marR="0" indent="0" algn="ctr" rtl="0">
              <a:spcBef>
                <a:spcPts val="400"/>
              </a:spcBef>
              <a:spcAft>
                <a:spcPts val="0"/>
              </a:spcAft>
              <a:buClr>
                <a:schemeClr val="dk1"/>
              </a:buClr>
              <a:buFont typeface="Arial"/>
              <a:buNone/>
              <a:defRPr/>
            </a:lvl4pPr>
            <a:lvl5pPr marL="1828800" marR="0" indent="0" algn="ctr" rtl="0">
              <a:spcBef>
                <a:spcPts val="400"/>
              </a:spcBef>
              <a:spcAft>
                <a:spcPts val="0"/>
              </a:spcAft>
              <a:buClr>
                <a:schemeClr val="dk1"/>
              </a:buClr>
              <a:buFont typeface="Arial"/>
              <a:buNone/>
              <a:defRPr/>
            </a:lvl5pPr>
            <a:lvl6pPr marL="2286000" marR="0" indent="0" algn="ctr" rtl="0">
              <a:spcBef>
                <a:spcPts val="400"/>
              </a:spcBef>
              <a:spcAft>
                <a:spcPts val="0"/>
              </a:spcAft>
              <a:buClr>
                <a:schemeClr val="dk1"/>
              </a:buClr>
              <a:buFont typeface="Arial"/>
              <a:buNone/>
              <a:defRPr/>
            </a:lvl6pPr>
            <a:lvl7pPr marL="2743200" marR="0" indent="0" algn="ctr" rtl="0">
              <a:spcBef>
                <a:spcPts val="400"/>
              </a:spcBef>
              <a:spcAft>
                <a:spcPts val="0"/>
              </a:spcAft>
              <a:buClr>
                <a:schemeClr val="dk1"/>
              </a:buClr>
              <a:buFont typeface="Arial"/>
              <a:buNone/>
              <a:defRPr/>
            </a:lvl7pPr>
            <a:lvl8pPr marL="3200400" marR="0" indent="0" algn="ctr" rtl="0">
              <a:spcBef>
                <a:spcPts val="400"/>
              </a:spcBef>
              <a:spcAft>
                <a:spcPts val="0"/>
              </a:spcAft>
              <a:buClr>
                <a:schemeClr val="dk1"/>
              </a:buClr>
              <a:buFont typeface="Arial"/>
              <a:buNone/>
              <a:defRPr/>
            </a:lvl8pPr>
            <a:lvl9pPr marL="3657600" marR="0" indent="0" algn="ctr" rtl="0">
              <a:spcBef>
                <a:spcPts val="400"/>
              </a:spcBef>
              <a:spcAft>
                <a:spcPts val="0"/>
              </a:spcAft>
              <a:buClr>
                <a:schemeClr val="dk1"/>
              </a:buClr>
              <a:buFont typeface="Arial"/>
              <a:buNone/>
              <a:defRPr/>
            </a:lvl9pPr>
          </a:lstStyle>
          <a:p>
            <a:endParaRPr/>
          </a:p>
        </p:txBody>
      </p:sp>
      <p:sp>
        <p:nvSpPr>
          <p:cNvPr id="13" name="Shape 13"/>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4" name="Shape 14"/>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15" name="Shape 15"/>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lnSpc>
                <a:spcPct val="100000"/>
              </a:lnSpc>
              <a:spcBef>
                <a:spcPts val="0"/>
              </a:spcBef>
              <a:spcAft>
                <a:spcPts val="0"/>
              </a:spcAft>
              <a:buNone/>
              <a:defRPr sz="1400" b="0" i="0" u="none" strike="noStrike" cap="none" baseline="0">
                <a:solidFill>
                  <a:schemeClr val="dk1"/>
                </a:solidFill>
                <a:latin typeface="Arial"/>
                <a:ea typeface="Arial"/>
                <a:cs typeface="Arial"/>
                <a:sym typeface="Arial"/>
              </a:defRPr>
            </a:lvl1pPr>
          </a:lstStyle>
          <a:p>
            <a:pPr marL="0" lvl="0" indent="0">
              <a:spcBef>
                <a:spcPts val="0"/>
              </a:spcBef>
              <a:buClr>
                <a:schemeClr val="dk1"/>
              </a:buClr>
              <a:buSzPct val="25000"/>
              <a:buFont typeface="Arial"/>
              <a:buNone/>
            </a:pPr>
            <a:fld id="{00000000-1234-1234-1234-123412341234}"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66"/>
        <p:cNvGrpSpPr/>
        <p:nvPr/>
      </p:nvGrpSpPr>
      <p:grpSpPr>
        <a:xfrm>
          <a:off x="0" y="0"/>
          <a:ext cx="0" cy="0"/>
          <a:chOff x="0" y="0"/>
          <a:chExt cx="0" cy="0"/>
        </a:xfrm>
      </p:grpSpPr>
      <p:sp>
        <p:nvSpPr>
          <p:cNvPr id="67" name="Shape 6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68" name="Shape 68"/>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69" name="Shape 69"/>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0" name="Shape 70"/>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71" name="Shape 71"/>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2" name="Shape 72"/>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3" name="Shape 73"/>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74" name="Shape 74"/>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lnSpc>
                <a:spcPct val="100000"/>
              </a:lnSpc>
              <a:spcBef>
                <a:spcPts val="0"/>
              </a:spcBef>
              <a:spcAft>
                <a:spcPts val="0"/>
              </a:spcAft>
              <a:buNone/>
              <a:defRPr sz="1400" b="0" i="0" u="none" strike="noStrike" cap="none" baseline="0">
                <a:solidFill>
                  <a:schemeClr val="dk1"/>
                </a:solidFill>
                <a:latin typeface="Arial"/>
                <a:ea typeface="Arial"/>
                <a:cs typeface="Arial"/>
                <a:sym typeface="Arial"/>
              </a:defRPr>
            </a:lvl1pPr>
          </a:lstStyle>
          <a:p>
            <a:pPr marL="0" lvl="0" indent="0">
              <a:spcBef>
                <a:spcPts val="0"/>
              </a:spcBef>
              <a:buClr>
                <a:schemeClr val="dk1"/>
              </a:buClr>
              <a:buSzPct val="25000"/>
              <a:buFont typeface="Arial"/>
              <a:buNone/>
            </a:pPr>
            <a:fld id="{00000000-1234-1234-1234-123412341234}" type="slidenum">
              <a:rPr lang="en-US"/>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75"/>
        <p:cNvGrpSpPr/>
        <p:nvPr/>
      </p:nvGrpSpPr>
      <p:grpSpPr>
        <a:xfrm>
          <a:off x="0" y="0"/>
          <a:ext cx="0" cy="0"/>
          <a:chOff x="0" y="0"/>
          <a:chExt cx="0" cy="0"/>
        </a:xfrm>
      </p:grpSpPr>
      <p:sp>
        <p:nvSpPr>
          <p:cNvPr id="76" name="Shape 76"/>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77" name="Shape 77"/>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8" name="Shape 78"/>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79" name="Shape 79"/>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0" name="Shape 80"/>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1" name="Shape 81"/>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lnSpc>
                <a:spcPct val="100000"/>
              </a:lnSpc>
              <a:spcBef>
                <a:spcPts val="0"/>
              </a:spcBef>
              <a:spcAft>
                <a:spcPts val="0"/>
              </a:spcAft>
              <a:buNone/>
              <a:defRPr sz="1400" b="0" i="0" u="none" strike="noStrike" cap="none" baseline="0">
                <a:solidFill>
                  <a:schemeClr val="dk1"/>
                </a:solidFill>
                <a:latin typeface="Arial"/>
                <a:ea typeface="Arial"/>
                <a:cs typeface="Arial"/>
                <a:sym typeface="Arial"/>
              </a:defRPr>
            </a:lvl1pPr>
          </a:lstStyle>
          <a:p>
            <a:pPr marL="0" lvl="0" indent="0">
              <a:spcBef>
                <a:spcPts val="0"/>
              </a:spcBef>
              <a:buClr>
                <a:schemeClr val="dk1"/>
              </a:buClr>
              <a:buSzPct val="25000"/>
              <a:buFont typeface="Arial"/>
              <a:buNone/>
            </a:pPr>
            <a:fld id="{00000000-1234-1234-1234-123412341234}" type="slidenum">
              <a:rPr lang="en-US"/>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84" name="Shape 84"/>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85" name="Shape 85"/>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6" name="Shape 86"/>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7" name="Shape 87"/>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lnSpc>
                <a:spcPct val="100000"/>
              </a:lnSpc>
              <a:spcBef>
                <a:spcPts val="0"/>
              </a:spcBef>
              <a:spcAft>
                <a:spcPts val="0"/>
              </a:spcAft>
              <a:buNone/>
              <a:defRPr sz="1400" b="0" i="0" u="none" strike="noStrike" cap="none" baseline="0">
                <a:solidFill>
                  <a:schemeClr val="dk1"/>
                </a:solidFill>
                <a:latin typeface="Arial"/>
                <a:ea typeface="Arial"/>
                <a:cs typeface="Arial"/>
                <a:sym typeface="Arial"/>
              </a:defRPr>
            </a:lvl1pPr>
          </a:lstStyle>
          <a:p>
            <a:pPr marL="0" lvl="0" indent="0">
              <a:spcBef>
                <a:spcPts val="0"/>
              </a:spcBef>
              <a:buClr>
                <a:schemeClr val="dk1"/>
              </a:buClr>
              <a:buSzPct val="25000"/>
              <a:buFont typeface="Arial"/>
              <a:buNone/>
            </a:pPr>
            <a:fld id="{00000000-1234-1234-1234-123412341234}" type="slidenum">
              <a:rPr lang="en-US"/>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88"/>
        <p:cNvGrpSpPr/>
        <p:nvPr/>
      </p:nvGrpSpPr>
      <p:grpSpPr>
        <a:xfrm>
          <a:off x="0" y="0"/>
          <a:ext cx="0" cy="0"/>
          <a:chOff x="0" y="0"/>
          <a:chExt cx="0" cy="0"/>
        </a:xfrm>
      </p:grpSpPr>
      <p:sp>
        <p:nvSpPr>
          <p:cNvPr id="89" name="Shape 89"/>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90" name="Shape 90"/>
          <p:cNvSpPr txBox="1">
            <a:spLocks noGrp="1"/>
          </p:cNvSpPr>
          <p:nvPr>
            <p:ph type="body" idx="1"/>
          </p:nvPr>
        </p:nvSpPr>
        <p:spPr>
          <a:xfrm>
            <a:off x="457200" y="1600200"/>
            <a:ext cx="8229600" cy="4525961"/>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Arial"/>
              <a:buChar char="•"/>
              <a:defRPr/>
            </a:lvl1pPr>
            <a:lvl2pPr marL="742950" indent="-107950" algn="l" rtl="0">
              <a:spcBef>
                <a:spcPts val="560"/>
              </a:spcBef>
              <a:spcAft>
                <a:spcPts val="0"/>
              </a:spcAft>
              <a:buClr>
                <a:schemeClr val="dk1"/>
              </a:buClr>
              <a:buFont typeface="Arial"/>
              <a:buChar char="–"/>
              <a:defRPr/>
            </a:lvl2pPr>
            <a:lvl3pPr marL="1143000" indent="-76200" algn="l" rtl="0">
              <a:spcBef>
                <a:spcPts val="480"/>
              </a:spcBef>
              <a:spcAft>
                <a:spcPts val="0"/>
              </a:spcAft>
              <a:buClr>
                <a:schemeClr val="dk1"/>
              </a:buClr>
              <a:buFont typeface="Arial"/>
              <a:buChar char="•"/>
              <a:defRPr/>
            </a:lvl3pPr>
            <a:lvl4pPr marL="1600200" indent="-101600" algn="l" rtl="0">
              <a:spcBef>
                <a:spcPts val="400"/>
              </a:spcBef>
              <a:spcAft>
                <a:spcPts val="0"/>
              </a:spcAft>
              <a:buClr>
                <a:schemeClr val="dk1"/>
              </a:buClr>
              <a:buFont typeface="Arial"/>
              <a:buChar char="–"/>
              <a:defRPr/>
            </a:lvl4pPr>
            <a:lvl5pPr marL="2057400" indent="-101600" algn="l" rtl="0">
              <a:spcBef>
                <a:spcPts val="400"/>
              </a:spcBef>
              <a:spcAft>
                <a:spcPts val="0"/>
              </a:spcAft>
              <a:buClr>
                <a:schemeClr val="dk1"/>
              </a:buClr>
              <a:buFont typeface="Arial"/>
              <a:buChar char="»"/>
              <a:defRPr/>
            </a:lvl5pPr>
            <a:lvl6pPr marL="2514600" indent="-101600" algn="l" rtl="0">
              <a:spcBef>
                <a:spcPts val="400"/>
              </a:spcBef>
              <a:spcAft>
                <a:spcPts val="0"/>
              </a:spcAft>
              <a:buClr>
                <a:schemeClr val="dk1"/>
              </a:buClr>
              <a:buFont typeface="Arial"/>
              <a:buChar char="»"/>
              <a:defRPr/>
            </a:lvl6pPr>
            <a:lvl7pPr marL="2971800" indent="-101600" algn="l" rtl="0">
              <a:spcBef>
                <a:spcPts val="400"/>
              </a:spcBef>
              <a:spcAft>
                <a:spcPts val="0"/>
              </a:spcAft>
              <a:buClr>
                <a:schemeClr val="dk1"/>
              </a:buClr>
              <a:buFont typeface="Arial"/>
              <a:buChar char="»"/>
              <a:defRPr/>
            </a:lvl7pPr>
            <a:lvl8pPr marL="3429000" indent="-101600" algn="l" rtl="0">
              <a:spcBef>
                <a:spcPts val="400"/>
              </a:spcBef>
              <a:spcAft>
                <a:spcPts val="0"/>
              </a:spcAft>
              <a:buClr>
                <a:schemeClr val="dk1"/>
              </a:buClr>
              <a:buFont typeface="Arial"/>
              <a:buChar char="»"/>
              <a:defRPr/>
            </a:lvl8pPr>
            <a:lvl9pPr marL="3886200" indent="-101600" algn="l" rtl="0">
              <a:spcBef>
                <a:spcPts val="400"/>
              </a:spcBef>
              <a:spcAft>
                <a:spcPts val="0"/>
              </a:spcAft>
              <a:buClr>
                <a:schemeClr val="dk1"/>
              </a:buClr>
              <a:buFont typeface="Arial"/>
              <a:buChar char="»"/>
              <a:defRPr/>
            </a:lvl9pPr>
          </a:lstStyle>
          <a:p>
            <a:endParaRPr/>
          </a:p>
        </p:txBody>
      </p:sp>
      <p:sp>
        <p:nvSpPr>
          <p:cNvPr id="91" name="Shape 91"/>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2" name="Shape 92"/>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3" name="Shape 93"/>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lnSpc>
                <a:spcPct val="100000"/>
              </a:lnSpc>
              <a:spcBef>
                <a:spcPts val="0"/>
              </a:spcBef>
              <a:spcAft>
                <a:spcPts val="0"/>
              </a:spcAft>
              <a:buNone/>
              <a:defRPr sz="1400" b="0" i="0" u="none" strike="noStrike" cap="none" baseline="0">
                <a:solidFill>
                  <a:schemeClr val="dk1"/>
                </a:solidFill>
                <a:latin typeface="Arial"/>
                <a:ea typeface="Arial"/>
                <a:cs typeface="Arial"/>
                <a:sym typeface="Arial"/>
              </a:defRPr>
            </a:lvl1pPr>
          </a:lstStyle>
          <a:p>
            <a:pPr marL="0" lvl="0" indent="0">
              <a:spcBef>
                <a:spcPts val="0"/>
              </a:spcBef>
              <a:buClr>
                <a:schemeClr val="dk1"/>
              </a:buClr>
              <a:buSzPct val="25000"/>
              <a:buFont typeface="Arial"/>
              <a:buNone/>
            </a:pPr>
            <a:fld id="{00000000-1234-1234-1234-123412341234}" type="slidenum">
              <a:rPr lang="en-US"/>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18" name="Shape 18"/>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Arial"/>
              <a:buChar char="•"/>
              <a:defRPr/>
            </a:lvl1pPr>
            <a:lvl2pPr marL="742950" indent="-107950" algn="l" rtl="0">
              <a:spcBef>
                <a:spcPts val="560"/>
              </a:spcBef>
              <a:spcAft>
                <a:spcPts val="0"/>
              </a:spcAft>
              <a:buClr>
                <a:schemeClr val="dk1"/>
              </a:buClr>
              <a:buFont typeface="Arial"/>
              <a:buChar char="–"/>
              <a:defRPr/>
            </a:lvl2pPr>
            <a:lvl3pPr marL="1143000" indent="-76200" algn="l" rtl="0">
              <a:spcBef>
                <a:spcPts val="480"/>
              </a:spcBef>
              <a:spcAft>
                <a:spcPts val="0"/>
              </a:spcAft>
              <a:buClr>
                <a:schemeClr val="dk1"/>
              </a:buClr>
              <a:buFont typeface="Arial"/>
              <a:buChar char="•"/>
              <a:defRPr/>
            </a:lvl3pPr>
            <a:lvl4pPr marL="1600200" indent="-101600" algn="l" rtl="0">
              <a:spcBef>
                <a:spcPts val="400"/>
              </a:spcBef>
              <a:spcAft>
                <a:spcPts val="0"/>
              </a:spcAft>
              <a:buClr>
                <a:schemeClr val="dk1"/>
              </a:buClr>
              <a:buFont typeface="Arial"/>
              <a:buChar char="–"/>
              <a:defRPr/>
            </a:lvl4pPr>
            <a:lvl5pPr marL="2057400" indent="-101600" algn="l" rtl="0">
              <a:spcBef>
                <a:spcPts val="400"/>
              </a:spcBef>
              <a:spcAft>
                <a:spcPts val="0"/>
              </a:spcAft>
              <a:buClr>
                <a:schemeClr val="dk1"/>
              </a:buClr>
              <a:buFont typeface="Arial"/>
              <a:buChar char="»"/>
              <a:defRPr/>
            </a:lvl5pPr>
            <a:lvl6pPr marL="2514600" indent="-101600" algn="l" rtl="0">
              <a:spcBef>
                <a:spcPts val="400"/>
              </a:spcBef>
              <a:spcAft>
                <a:spcPts val="0"/>
              </a:spcAft>
              <a:buClr>
                <a:schemeClr val="dk1"/>
              </a:buClr>
              <a:buFont typeface="Arial"/>
              <a:buChar char="»"/>
              <a:defRPr/>
            </a:lvl6pPr>
            <a:lvl7pPr marL="2971800" indent="-101600" algn="l" rtl="0">
              <a:spcBef>
                <a:spcPts val="400"/>
              </a:spcBef>
              <a:spcAft>
                <a:spcPts val="0"/>
              </a:spcAft>
              <a:buClr>
                <a:schemeClr val="dk1"/>
              </a:buClr>
              <a:buFont typeface="Arial"/>
              <a:buChar char="»"/>
              <a:defRPr/>
            </a:lvl7pPr>
            <a:lvl8pPr marL="3429000" indent="-101600" algn="l" rtl="0">
              <a:spcBef>
                <a:spcPts val="400"/>
              </a:spcBef>
              <a:spcAft>
                <a:spcPts val="0"/>
              </a:spcAft>
              <a:buClr>
                <a:schemeClr val="dk1"/>
              </a:buClr>
              <a:buFont typeface="Arial"/>
              <a:buChar char="»"/>
              <a:defRPr/>
            </a:lvl8pPr>
            <a:lvl9pPr marL="3886200" indent="-101600" algn="l" rtl="0">
              <a:spcBef>
                <a:spcPts val="400"/>
              </a:spcBef>
              <a:spcAft>
                <a:spcPts val="0"/>
              </a:spcAft>
              <a:buClr>
                <a:schemeClr val="dk1"/>
              </a:buClr>
              <a:buFont typeface="Arial"/>
              <a:buChar char="»"/>
              <a:defRPr/>
            </a:lvl9pPr>
          </a:lstStyle>
          <a:p>
            <a:endParaRPr/>
          </a:p>
        </p:txBody>
      </p:sp>
      <p:sp>
        <p:nvSpPr>
          <p:cNvPr id="19" name="Shape 19"/>
          <p:cNvSpPr txBox="1">
            <a:spLocks noGrp="1"/>
          </p:cNvSpPr>
          <p:nvPr>
            <p:ph type="body" idx="2"/>
          </p:nvPr>
        </p:nvSpPr>
        <p:spPr>
          <a:xfrm>
            <a:off x="4648200" y="1600200"/>
            <a:ext cx="4038599" cy="2185988"/>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Arial"/>
              <a:buChar char="•"/>
              <a:defRPr/>
            </a:lvl1pPr>
            <a:lvl2pPr marL="742950" indent="-107950" algn="l" rtl="0">
              <a:spcBef>
                <a:spcPts val="560"/>
              </a:spcBef>
              <a:spcAft>
                <a:spcPts val="0"/>
              </a:spcAft>
              <a:buClr>
                <a:schemeClr val="dk1"/>
              </a:buClr>
              <a:buFont typeface="Arial"/>
              <a:buChar char="–"/>
              <a:defRPr/>
            </a:lvl2pPr>
            <a:lvl3pPr marL="1143000" indent="-76200" algn="l" rtl="0">
              <a:spcBef>
                <a:spcPts val="480"/>
              </a:spcBef>
              <a:spcAft>
                <a:spcPts val="0"/>
              </a:spcAft>
              <a:buClr>
                <a:schemeClr val="dk1"/>
              </a:buClr>
              <a:buFont typeface="Arial"/>
              <a:buChar char="•"/>
              <a:defRPr/>
            </a:lvl3pPr>
            <a:lvl4pPr marL="1600200" indent="-101600" algn="l" rtl="0">
              <a:spcBef>
                <a:spcPts val="400"/>
              </a:spcBef>
              <a:spcAft>
                <a:spcPts val="0"/>
              </a:spcAft>
              <a:buClr>
                <a:schemeClr val="dk1"/>
              </a:buClr>
              <a:buFont typeface="Arial"/>
              <a:buChar char="–"/>
              <a:defRPr/>
            </a:lvl4pPr>
            <a:lvl5pPr marL="2057400" indent="-101600" algn="l" rtl="0">
              <a:spcBef>
                <a:spcPts val="400"/>
              </a:spcBef>
              <a:spcAft>
                <a:spcPts val="0"/>
              </a:spcAft>
              <a:buClr>
                <a:schemeClr val="dk1"/>
              </a:buClr>
              <a:buFont typeface="Arial"/>
              <a:buChar char="»"/>
              <a:defRPr/>
            </a:lvl5pPr>
            <a:lvl6pPr marL="2514600" indent="-101600" algn="l" rtl="0">
              <a:spcBef>
                <a:spcPts val="400"/>
              </a:spcBef>
              <a:spcAft>
                <a:spcPts val="0"/>
              </a:spcAft>
              <a:buClr>
                <a:schemeClr val="dk1"/>
              </a:buClr>
              <a:buFont typeface="Arial"/>
              <a:buChar char="»"/>
              <a:defRPr/>
            </a:lvl6pPr>
            <a:lvl7pPr marL="2971800" indent="-101600" algn="l" rtl="0">
              <a:spcBef>
                <a:spcPts val="400"/>
              </a:spcBef>
              <a:spcAft>
                <a:spcPts val="0"/>
              </a:spcAft>
              <a:buClr>
                <a:schemeClr val="dk1"/>
              </a:buClr>
              <a:buFont typeface="Arial"/>
              <a:buChar char="»"/>
              <a:defRPr/>
            </a:lvl7pPr>
            <a:lvl8pPr marL="3429000" indent="-101600" algn="l" rtl="0">
              <a:spcBef>
                <a:spcPts val="400"/>
              </a:spcBef>
              <a:spcAft>
                <a:spcPts val="0"/>
              </a:spcAft>
              <a:buClr>
                <a:schemeClr val="dk1"/>
              </a:buClr>
              <a:buFont typeface="Arial"/>
              <a:buChar char="»"/>
              <a:defRPr/>
            </a:lvl8pPr>
            <a:lvl9pPr marL="3886200" indent="-101600" algn="l" rtl="0">
              <a:spcBef>
                <a:spcPts val="400"/>
              </a:spcBef>
              <a:spcAft>
                <a:spcPts val="0"/>
              </a:spcAft>
              <a:buClr>
                <a:schemeClr val="dk1"/>
              </a:buClr>
              <a:buFont typeface="Arial"/>
              <a:buChar char="»"/>
              <a:defRPr/>
            </a:lvl9pPr>
          </a:lstStyle>
          <a:p>
            <a:endParaRPr/>
          </a:p>
        </p:txBody>
      </p:sp>
      <p:sp>
        <p:nvSpPr>
          <p:cNvPr id="20" name="Shape 20"/>
          <p:cNvSpPr txBox="1">
            <a:spLocks noGrp="1"/>
          </p:cNvSpPr>
          <p:nvPr>
            <p:ph type="body" idx="3"/>
          </p:nvPr>
        </p:nvSpPr>
        <p:spPr>
          <a:xfrm>
            <a:off x="4648200" y="3938587"/>
            <a:ext cx="4038599" cy="2187574"/>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Arial"/>
              <a:buChar char="•"/>
              <a:defRPr/>
            </a:lvl1pPr>
            <a:lvl2pPr marL="742950" indent="-107950" algn="l" rtl="0">
              <a:spcBef>
                <a:spcPts val="560"/>
              </a:spcBef>
              <a:spcAft>
                <a:spcPts val="0"/>
              </a:spcAft>
              <a:buClr>
                <a:schemeClr val="dk1"/>
              </a:buClr>
              <a:buFont typeface="Arial"/>
              <a:buChar char="–"/>
              <a:defRPr/>
            </a:lvl2pPr>
            <a:lvl3pPr marL="1143000" indent="-76200" algn="l" rtl="0">
              <a:spcBef>
                <a:spcPts val="480"/>
              </a:spcBef>
              <a:spcAft>
                <a:spcPts val="0"/>
              </a:spcAft>
              <a:buClr>
                <a:schemeClr val="dk1"/>
              </a:buClr>
              <a:buFont typeface="Arial"/>
              <a:buChar char="•"/>
              <a:defRPr/>
            </a:lvl3pPr>
            <a:lvl4pPr marL="1600200" indent="-101600" algn="l" rtl="0">
              <a:spcBef>
                <a:spcPts val="400"/>
              </a:spcBef>
              <a:spcAft>
                <a:spcPts val="0"/>
              </a:spcAft>
              <a:buClr>
                <a:schemeClr val="dk1"/>
              </a:buClr>
              <a:buFont typeface="Arial"/>
              <a:buChar char="–"/>
              <a:defRPr/>
            </a:lvl4pPr>
            <a:lvl5pPr marL="2057400" indent="-101600" algn="l" rtl="0">
              <a:spcBef>
                <a:spcPts val="400"/>
              </a:spcBef>
              <a:spcAft>
                <a:spcPts val="0"/>
              </a:spcAft>
              <a:buClr>
                <a:schemeClr val="dk1"/>
              </a:buClr>
              <a:buFont typeface="Arial"/>
              <a:buChar char="»"/>
              <a:defRPr/>
            </a:lvl5pPr>
            <a:lvl6pPr marL="2514600" indent="-101600" algn="l" rtl="0">
              <a:spcBef>
                <a:spcPts val="400"/>
              </a:spcBef>
              <a:spcAft>
                <a:spcPts val="0"/>
              </a:spcAft>
              <a:buClr>
                <a:schemeClr val="dk1"/>
              </a:buClr>
              <a:buFont typeface="Arial"/>
              <a:buChar char="»"/>
              <a:defRPr/>
            </a:lvl6pPr>
            <a:lvl7pPr marL="2971800" indent="-101600" algn="l" rtl="0">
              <a:spcBef>
                <a:spcPts val="400"/>
              </a:spcBef>
              <a:spcAft>
                <a:spcPts val="0"/>
              </a:spcAft>
              <a:buClr>
                <a:schemeClr val="dk1"/>
              </a:buClr>
              <a:buFont typeface="Arial"/>
              <a:buChar char="»"/>
              <a:defRPr/>
            </a:lvl7pPr>
            <a:lvl8pPr marL="3429000" indent="-101600" algn="l" rtl="0">
              <a:spcBef>
                <a:spcPts val="400"/>
              </a:spcBef>
              <a:spcAft>
                <a:spcPts val="0"/>
              </a:spcAft>
              <a:buClr>
                <a:schemeClr val="dk1"/>
              </a:buClr>
              <a:buFont typeface="Arial"/>
              <a:buChar char="»"/>
              <a:defRPr/>
            </a:lvl8pPr>
            <a:lvl9pPr marL="3886200" indent="-101600" algn="l" rtl="0">
              <a:spcBef>
                <a:spcPts val="400"/>
              </a:spcBef>
              <a:spcAft>
                <a:spcPts val="0"/>
              </a:spcAft>
              <a:buClr>
                <a:schemeClr val="dk1"/>
              </a:buClr>
              <a:buFont typeface="Arial"/>
              <a:buChar char="»"/>
              <a:defRPr/>
            </a:lvl9pPr>
          </a:lstStyle>
          <a:p>
            <a:endParaRPr/>
          </a:p>
        </p:txBody>
      </p:sp>
      <p:sp>
        <p:nvSpPr>
          <p:cNvPr id="21" name="Shape 21"/>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2" name="Shape 22"/>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3" name="Shape 23"/>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lnSpc>
                <a:spcPct val="100000"/>
              </a:lnSpc>
              <a:spcBef>
                <a:spcPts val="0"/>
              </a:spcBef>
              <a:spcAft>
                <a:spcPts val="0"/>
              </a:spcAft>
              <a:buNone/>
              <a:defRPr sz="1400" b="0" i="0" u="none" strike="noStrike" cap="none" baseline="0">
                <a:solidFill>
                  <a:schemeClr val="dk1"/>
                </a:solidFill>
                <a:latin typeface="Arial"/>
                <a:ea typeface="Arial"/>
                <a:cs typeface="Arial"/>
                <a:sym typeface="Arial"/>
              </a:defRPr>
            </a:lvl1pPr>
          </a:lstStyle>
          <a:p>
            <a:pPr marL="0" lvl="0" indent="0">
              <a:spcBef>
                <a:spcPts val="0"/>
              </a:spcBef>
              <a:buClr>
                <a:schemeClr val="dk1"/>
              </a:buClr>
              <a:buSzPct val="25000"/>
              <a:buFont typeface="Arial"/>
              <a:buNone/>
            </a:pPr>
            <a:fld id="{00000000-1234-1234-1234-123412341234}" type="slidenum">
              <a:rPr lang="en-US"/>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26" name="Shape 26"/>
          <p:cNvSpPr txBox="1">
            <a:spLocks noGrp="1"/>
          </p:cNvSpPr>
          <p:nvPr>
            <p:ph type="body" idx="1"/>
          </p:nvPr>
        </p:nvSpPr>
        <p:spPr>
          <a:xfrm>
            <a:off x="457200" y="1600200"/>
            <a:ext cx="4038599" cy="4525963"/>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Arial"/>
              <a:buChar char="•"/>
              <a:defRPr/>
            </a:lvl1pPr>
            <a:lvl2pPr marL="742950" indent="-107950" algn="l" rtl="0">
              <a:spcBef>
                <a:spcPts val="560"/>
              </a:spcBef>
              <a:spcAft>
                <a:spcPts val="0"/>
              </a:spcAft>
              <a:buClr>
                <a:schemeClr val="dk1"/>
              </a:buClr>
              <a:buFont typeface="Arial"/>
              <a:buChar char="–"/>
              <a:defRPr/>
            </a:lvl2pPr>
            <a:lvl3pPr marL="1143000" indent="-76200" algn="l" rtl="0">
              <a:spcBef>
                <a:spcPts val="480"/>
              </a:spcBef>
              <a:spcAft>
                <a:spcPts val="0"/>
              </a:spcAft>
              <a:buClr>
                <a:schemeClr val="dk1"/>
              </a:buClr>
              <a:buFont typeface="Arial"/>
              <a:buChar char="•"/>
              <a:defRPr/>
            </a:lvl3pPr>
            <a:lvl4pPr marL="1600200" indent="-101600" algn="l" rtl="0">
              <a:spcBef>
                <a:spcPts val="400"/>
              </a:spcBef>
              <a:spcAft>
                <a:spcPts val="0"/>
              </a:spcAft>
              <a:buClr>
                <a:schemeClr val="dk1"/>
              </a:buClr>
              <a:buFont typeface="Arial"/>
              <a:buChar char="–"/>
              <a:defRPr/>
            </a:lvl4pPr>
            <a:lvl5pPr marL="2057400" indent="-101600" algn="l" rtl="0">
              <a:spcBef>
                <a:spcPts val="400"/>
              </a:spcBef>
              <a:spcAft>
                <a:spcPts val="0"/>
              </a:spcAft>
              <a:buClr>
                <a:schemeClr val="dk1"/>
              </a:buClr>
              <a:buFont typeface="Arial"/>
              <a:buChar char="»"/>
              <a:defRPr/>
            </a:lvl5pPr>
            <a:lvl6pPr marL="2514600" indent="-101600" algn="l" rtl="0">
              <a:spcBef>
                <a:spcPts val="400"/>
              </a:spcBef>
              <a:spcAft>
                <a:spcPts val="0"/>
              </a:spcAft>
              <a:buClr>
                <a:schemeClr val="dk1"/>
              </a:buClr>
              <a:buFont typeface="Arial"/>
              <a:buChar char="»"/>
              <a:defRPr/>
            </a:lvl6pPr>
            <a:lvl7pPr marL="2971800" indent="-101600" algn="l" rtl="0">
              <a:spcBef>
                <a:spcPts val="400"/>
              </a:spcBef>
              <a:spcAft>
                <a:spcPts val="0"/>
              </a:spcAft>
              <a:buClr>
                <a:schemeClr val="dk1"/>
              </a:buClr>
              <a:buFont typeface="Arial"/>
              <a:buChar char="»"/>
              <a:defRPr/>
            </a:lvl7pPr>
            <a:lvl8pPr marL="3429000" indent="-101600" algn="l" rtl="0">
              <a:spcBef>
                <a:spcPts val="400"/>
              </a:spcBef>
              <a:spcAft>
                <a:spcPts val="0"/>
              </a:spcAft>
              <a:buClr>
                <a:schemeClr val="dk1"/>
              </a:buClr>
              <a:buFont typeface="Arial"/>
              <a:buChar char="»"/>
              <a:defRPr/>
            </a:lvl8pPr>
            <a:lvl9pPr marL="3886200" indent="-101600" algn="l" rtl="0">
              <a:spcBef>
                <a:spcPts val="400"/>
              </a:spcBef>
              <a:spcAft>
                <a:spcPts val="0"/>
              </a:spcAft>
              <a:buClr>
                <a:schemeClr val="dk1"/>
              </a:buClr>
              <a:buFont typeface="Arial"/>
              <a:buChar char="»"/>
              <a:defRPr/>
            </a:lvl9pPr>
          </a:lstStyle>
          <a:p>
            <a:endParaRPr/>
          </a:p>
        </p:txBody>
      </p:sp>
      <p:sp>
        <p:nvSpPr>
          <p:cNvPr id="27" name="Shape 27"/>
          <p:cNvSpPr txBox="1">
            <a:spLocks noGrp="1"/>
          </p:cNvSpPr>
          <p:nvPr>
            <p:ph type="body" idx="2"/>
          </p:nvPr>
        </p:nvSpPr>
        <p:spPr>
          <a:xfrm>
            <a:off x="4648200" y="1600200"/>
            <a:ext cx="4038599" cy="4525963"/>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Arial"/>
              <a:buChar char="•"/>
              <a:defRPr/>
            </a:lvl1pPr>
            <a:lvl2pPr marL="742950" indent="-107950" algn="l" rtl="0">
              <a:spcBef>
                <a:spcPts val="560"/>
              </a:spcBef>
              <a:spcAft>
                <a:spcPts val="0"/>
              </a:spcAft>
              <a:buClr>
                <a:schemeClr val="dk1"/>
              </a:buClr>
              <a:buFont typeface="Arial"/>
              <a:buChar char="–"/>
              <a:defRPr/>
            </a:lvl2pPr>
            <a:lvl3pPr marL="1143000" indent="-76200" algn="l" rtl="0">
              <a:spcBef>
                <a:spcPts val="480"/>
              </a:spcBef>
              <a:spcAft>
                <a:spcPts val="0"/>
              </a:spcAft>
              <a:buClr>
                <a:schemeClr val="dk1"/>
              </a:buClr>
              <a:buFont typeface="Arial"/>
              <a:buChar char="•"/>
              <a:defRPr/>
            </a:lvl3pPr>
            <a:lvl4pPr marL="1600200" indent="-101600" algn="l" rtl="0">
              <a:spcBef>
                <a:spcPts val="400"/>
              </a:spcBef>
              <a:spcAft>
                <a:spcPts val="0"/>
              </a:spcAft>
              <a:buClr>
                <a:schemeClr val="dk1"/>
              </a:buClr>
              <a:buFont typeface="Arial"/>
              <a:buChar char="–"/>
              <a:defRPr/>
            </a:lvl4pPr>
            <a:lvl5pPr marL="2057400" indent="-101600" algn="l" rtl="0">
              <a:spcBef>
                <a:spcPts val="400"/>
              </a:spcBef>
              <a:spcAft>
                <a:spcPts val="0"/>
              </a:spcAft>
              <a:buClr>
                <a:schemeClr val="dk1"/>
              </a:buClr>
              <a:buFont typeface="Arial"/>
              <a:buChar char="»"/>
              <a:defRPr/>
            </a:lvl5pPr>
            <a:lvl6pPr marL="2514600" indent="-101600" algn="l" rtl="0">
              <a:spcBef>
                <a:spcPts val="400"/>
              </a:spcBef>
              <a:spcAft>
                <a:spcPts val="0"/>
              </a:spcAft>
              <a:buClr>
                <a:schemeClr val="dk1"/>
              </a:buClr>
              <a:buFont typeface="Arial"/>
              <a:buChar char="»"/>
              <a:defRPr/>
            </a:lvl6pPr>
            <a:lvl7pPr marL="2971800" indent="-101600" algn="l" rtl="0">
              <a:spcBef>
                <a:spcPts val="400"/>
              </a:spcBef>
              <a:spcAft>
                <a:spcPts val="0"/>
              </a:spcAft>
              <a:buClr>
                <a:schemeClr val="dk1"/>
              </a:buClr>
              <a:buFont typeface="Arial"/>
              <a:buChar char="»"/>
              <a:defRPr/>
            </a:lvl7pPr>
            <a:lvl8pPr marL="3429000" indent="-101600" algn="l" rtl="0">
              <a:spcBef>
                <a:spcPts val="400"/>
              </a:spcBef>
              <a:spcAft>
                <a:spcPts val="0"/>
              </a:spcAft>
              <a:buClr>
                <a:schemeClr val="dk1"/>
              </a:buClr>
              <a:buFont typeface="Arial"/>
              <a:buChar char="»"/>
              <a:defRPr/>
            </a:lvl8pPr>
            <a:lvl9pPr marL="3886200" indent="-101600" algn="l" rtl="0">
              <a:spcBef>
                <a:spcPts val="400"/>
              </a:spcBef>
              <a:spcAft>
                <a:spcPts val="0"/>
              </a:spcAft>
              <a:buClr>
                <a:schemeClr val="dk1"/>
              </a:buClr>
              <a:buFont typeface="Arial"/>
              <a:buChar char="»"/>
              <a:defRPr/>
            </a:lvl9pPr>
          </a:lstStyle>
          <a:p>
            <a:endParaRPr/>
          </a:p>
        </p:txBody>
      </p:sp>
      <p:sp>
        <p:nvSpPr>
          <p:cNvPr id="28" name="Shape 28"/>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29" name="Shape 29"/>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0" name="Shape 30"/>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lnSpc>
                <a:spcPct val="100000"/>
              </a:lnSpc>
              <a:spcBef>
                <a:spcPts val="0"/>
              </a:spcBef>
              <a:spcAft>
                <a:spcPts val="0"/>
              </a:spcAft>
              <a:buNone/>
              <a:defRPr sz="1400" b="0" i="0" u="none" strike="noStrike" cap="none" baseline="0">
                <a:solidFill>
                  <a:schemeClr val="dk1"/>
                </a:solidFill>
                <a:latin typeface="Arial"/>
                <a:ea typeface="Arial"/>
                <a:cs typeface="Arial"/>
                <a:sym typeface="Arial"/>
              </a:defRPr>
            </a:lvl1pPr>
          </a:lstStyle>
          <a:p>
            <a:pPr marL="0" lvl="0" indent="0">
              <a:spcBef>
                <a:spcPts val="0"/>
              </a:spcBef>
              <a:buClr>
                <a:schemeClr val="dk1"/>
              </a:buClr>
              <a:buSzPct val="25000"/>
              <a:buFont typeface="Arial"/>
              <a:buNone/>
            </a:pPr>
            <a:fld id="{00000000-1234-1234-1234-123412341234}" type="slidenum">
              <a:rPr lang="en-US"/>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31"/>
        <p:cNvGrpSpPr/>
        <p:nvPr/>
      </p:nvGrpSpPr>
      <p:grpSpPr>
        <a:xfrm>
          <a:off x="0" y="0"/>
          <a:ext cx="0" cy="0"/>
          <a:chOff x="0" y="0"/>
          <a:chExt cx="0" cy="0"/>
        </a:xfrm>
      </p:grpSpPr>
      <p:sp>
        <p:nvSpPr>
          <p:cNvPr id="32" name="Shape 32"/>
          <p:cNvSpPr txBox="1">
            <a:spLocks noGrp="1"/>
          </p:cNvSpPr>
          <p:nvPr>
            <p:ph type="title"/>
          </p:nvPr>
        </p:nvSpPr>
        <p:spPr>
          <a:xfrm rot="5400000">
            <a:off x="4732337" y="2171700"/>
            <a:ext cx="5851525" cy="20574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33" name="Shape 33"/>
          <p:cNvSpPr txBox="1">
            <a:spLocks noGrp="1"/>
          </p:cNvSpPr>
          <p:nvPr>
            <p:ph type="body" idx="1"/>
          </p:nvPr>
        </p:nvSpPr>
        <p:spPr>
          <a:xfrm rot="5400000">
            <a:off x="541337" y="190500"/>
            <a:ext cx="5851525" cy="6019799"/>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Arial"/>
              <a:buChar char="•"/>
              <a:defRPr/>
            </a:lvl1pPr>
            <a:lvl2pPr marL="742950" indent="-107950" algn="l" rtl="0">
              <a:spcBef>
                <a:spcPts val="560"/>
              </a:spcBef>
              <a:spcAft>
                <a:spcPts val="0"/>
              </a:spcAft>
              <a:buClr>
                <a:schemeClr val="dk1"/>
              </a:buClr>
              <a:buFont typeface="Arial"/>
              <a:buChar char="–"/>
              <a:defRPr/>
            </a:lvl2pPr>
            <a:lvl3pPr marL="1143000" indent="-76200" algn="l" rtl="0">
              <a:spcBef>
                <a:spcPts val="480"/>
              </a:spcBef>
              <a:spcAft>
                <a:spcPts val="0"/>
              </a:spcAft>
              <a:buClr>
                <a:schemeClr val="dk1"/>
              </a:buClr>
              <a:buFont typeface="Arial"/>
              <a:buChar char="•"/>
              <a:defRPr/>
            </a:lvl3pPr>
            <a:lvl4pPr marL="1600200" indent="-101600" algn="l" rtl="0">
              <a:spcBef>
                <a:spcPts val="400"/>
              </a:spcBef>
              <a:spcAft>
                <a:spcPts val="0"/>
              </a:spcAft>
              <a:buClr>
                <a:schemeClr val="dk1"/>
              </a:buClr>
              <a:buFont typeface="Arial"/>
              <a:buChar char="–"/>
              <a:defRPr/>
            </a:lvl4pPr>
            <a:lvl5pPr marL="2057400" indent="-101600" algn="l" rtl="0">
              <a:spcBef>
                <a:spcPts val="400"/>
              </a:spcBef>
              <a:spcAft>
                <a:spcPts val="0"/>
              </a:spcAft>
              <a:buClr>
                <a:schemeClr val="dk1"/>
              </a:buClr>
              <a:buFont typeface="Arial"/>
              <a:buChar char="»"/>
              <a:defRPr/>
            </a:lvl5pPr>
            <a:lvl6pPr marL="2514600" indent="-101600" algn="l" rtl="0">
              <a:spcBef>
                <a:spcPts val="400"/>
              </a:spcBef>
              <a:spcAft>
                <a:spcPts val="0"/>
              </a:spcAft>
              <a:buClr>
                <a:schemeClr val="dk1"/>
              </a:buClr>
              <a:buFont typeface="Arial"/>
              <a:buChar char="»"/>
              <a:defRPr/>
            </a:lvl6pPr>
            <a:lvl7pPr marL="2971800" indent="-101600" algn="l" rtl="0">
              <a:spcBef>
                <a:spcPts val="400"/>
              </a:spcBef>
              <a:spcAft>
                <a:spcPts val="0"/>
              </a:spcAft>
              <a:buClr>
                <a:schemeClr val="dk1"/>
              </a:buClr>
              <a:buFont typeface="Arial"/>
              <a:buChar char="»"/>
              <a:defRPr/>
            </a:lvl7pPr>
            <a:lvl8pPr marL="3429000" indent="-101600" algn="l" rtl="0">
              <a:spcBef>
                <a:spcPts val="400"/>
              </a:spcBef>
              <a:spcAft>
                <a:spcPts val="0"/>
              </a:spcAft>
              <a:buClr>
                <a:schemeClr val="dk1"/>
              </a:buClr>
              <a:buFont typeface="Arial"/>
              <a:buChar char="»"/>
              <a:defRPr/>
            </a:lvl8pPr>
            <a:lvl9pPr marL="3886200" indent="-101600" algn="l" rtl="0">
              <a:spcBef>
                <a:spcPts val="400"/>
              </a:spcBef>
              <a:spcAft>
                <a:spcPts val="0"/>
              </a:spcAft>
              <a:buClr>
                <a:schemeClr val="dk1"/>
              </a:buClr>
              <a:buFont typeface="Arial"/>
              <a:buChar char="»"/>
              <a:defRPr/>
            </a:lvl9pPr>
          </a:lstStyle>
          <a:p>
            <a:endParaRPr/>
          </a:p>
        </p:txBody>
      </p:sp>
      <p:sp>
        <p:nvSpPr>
          <p:cNvPr id="34" name="Shape 34"/>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5" name="Shape 35"/>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6" name="Shape 36"/>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lnSpc>
                <a:spcPct val="100000"/>
              </a:lnSpc>
              <a:spcBef>
                <a:spcPts val="0"/>
              </a:spcBef>
              <a:spcAft>
                <a:spcPts val="0"/>
              </a:spcAft>
              <a:buNone/>
              <a:defRPr sz="1400" b="0" i="0" u="none" strike="noStrike" cap="none" baseline="0">
                <a:solidFill>
                  <a:schemeClr val="dk1"/>
                </a:solidFill>
                <a:latin typeface="Arial"/>
                <a:ea typeface="Arial"/>
                <a:cs typeface="Arial"/>
                <a:sym typeface="Arial"/>
              </a:defRPr>
            </a:lvl1pPr>
          </a:lstStyle>
          <a:p>
            <a:pPr marL="0" lvl="0" indent="0">
              <a:spcBef>
                <a:spcPts val="0"/>
              </a:spcBef>
              <a:buClr>
                <a:schemeClr val="dk1"/>
              </a:buClr>
              <a:buSzPct val="25000"/>
              <a:buFont typeface="Arial"/>
              <a:buNone/>
            </a:pPr>
            <a:fld id="{00000000-1234-1234-1234-123412341234}"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39" name="Shape 39"/>
          <p:cNvSpPr txBox="1">
            <a:spLocks noGrp="1"/>
          </p:cNvSpPr>
          <p:nvPr>
            <p:ph type="body" idx="1"/>
          </p:nvPr>
        </p:nvSpPr>
        <p:spPr>
          <a:xfrm rot="5400000">
            <a:off x="2309018" y="-251619"/>
            <a:ext cx="4525961" cy="8229600"/>
          </a:xfrm>
          <a:prstGeom prst="rect">
            <a:avLst/>
          </a:prstGeom>
          <a:noFill/>
          <a:ln>
            <a:noFill/>
          </a:ln>
        </p:spPr>
        <p:txBody>
          <a:bodyPr lIns="91425" tIns="91425" rIns="91425" bIns="91425" anchor="t" anchorCtr="0"/>
          <a:lstStyle>
            <a:lvl1pPr marL="342900" indent="-139700" algn="l" rtl="0">
              <a:spcBef>
                <a:spcPts val="640"/>
              </a:spcBef>
              <a:spcAft>
                <a:spcPts val="0"/>
              </a:spcAft>
              <a:buClr>
                <a:schemeClr val="dk1"/>
              </a:buClr>
              <a:buFont typeface="Arial"/>
              <a:buChar char="•"/>
              <a:defRPr/>
            </a:lvl1pPr>
            <a:lvl2pPr marL="742950" indent="-107950" algn="l" rtl="0">
              <a:spcBef>
                <a:spcPts val="560"/>
              </a:spcBef>
              <a:spcAft>
                <a:spcPts val="0"/>
              </a:spcAft>
              <a:buClr>
                <a:schemeClr val="dk1"/>
              </a:buClr>
              <a:buFont typeface="Arial"/>
              <a:buChar char="–"/>
              <a:defRPr/>
            </a:lvl2pPr>
            <a:lvl3pPr marL="1143000" indent="-76200" algn="l" rtl="0">
              <a:spcBef>
                <a:spcPts val="480"/>
              </a:spcBef>
              <a:spcAft>
                <a:spcPts val="0"/>
              </a:spcAft>
              <a:buClr>
                <a:schemeClr val="dk1"/>
              </a:buClr>
              <a:buFont typeface="Arial"/>
              <a:buChar char="•"/>
              <a:defRPr/>
            </a:lvl3pPr>
            <a:lvl4pPr marL="1600200" indent="-101600" algn="l" rtl="0">
              <a:spcBef>
                <a:spcPts val="400"/>
              </a:spcBef>
              <a:spcAft>
                <a:spcPts val="0"/>
              </a:spcAft>
              <a:buClr>
                <a:schemeClr val="dk1"/>
              </a:buClr>
              <a:buFont typeface="Arial"/>
              <a:buChar char="–"/>
              <a:defRPr/>
            </a:lvl4pPr>
            <a:lvl5pPr marL="2057400" indent="-101600" algn="l" rtl="0">
              <a:spcBef>
                <a:spcPts val="400"/>
              </a:spcBef>
              <a:spcAft>
                <a:spcPts val="0"/>
              </a:spcAft>
              <a:buClr>
                <a:schemeClr val="dk1"/>
              </a:buClr>
              <a:buFont typeface="Arial"/>
              <a:buChar char="»"/>
              <a:defRPr/>
            </a:lvl5pPr>
            <a:lvl6pPr marL="2514600" indent="-101600" algn="l" rtl="0">
              <a:spcBef>
                <a:spcPts val="400"/>
              </a:spcBef>
              <a:spcAft>
                <a:spcPts val="0"/>
              </a:spcAft>
              <a:buClr>
                <a:schemeClr val="dk1"/>
              </a:buClr>
              <a:buFont typeface="Arial"/>
              <a:buChar char="»"/>
              <a:defRPr/>
            </a:lvl6pPr>
            <a:lvl7pPr marL="2971800" indent="-101600" algn="l" rtl="0">
              <a:spcBef>
                <a:spcPts val="400"/>
              </a:spcBef>
              <a:spcAft>
                <a:spcPts val="0"/>
              </a:spcAft>
              <a:buClr>
                <a:schemeClr val="dk1"/>
              </a:buClr>
              <a:buFont typeface="Arial"/>
              <a:buChar char="»"/>
              <a:defRPr/>
            </a:lvl7pPr>
            <a:lvl8pPr marL="3429000" indent="-101600" algn="l" rtl="0">
              <a:spcBef>
                <a:spcPts val="400"/>
              </a:spcBef>
              <a:spcAft>
                <a:spcPts val="0"/>
              </a:spcAft>
              <a:buClr>
                <a:schemeClr val="dk1"/>
              </a:buClr>
              <a:buFont typeface="Arial"/>
              <a:buChar char="»"/>
              <a:defRPr/>
            </a:lvl8pPr>
            <a:lvl9pPr marL="3886200" indent="-101600" algn="l" rtl="0">
              <a:spcBef>
                <a:spcPts val="400"/>
              </a:spcBef>
              <a:spcAft>
                <a:spcPts val="0"/>
              </a:spcAft>
              <a:buClr>
                <a:schemeClr val="dk1"/>
              </a:buClr>
              <a:buFont typeface="Arial"/>
              <a:buChar char="»"/>
              <a:defRPr/>
            </a:lvl9pPr>
          </a:lstStyle>
          <a:p>
            <a:endParaRPr/>
          </a:p>
        </p:txBody>
      </p:sp>
      <p:sp>
        <p:nvSpPr>
          <p:cNvPr id="40" name="Shape 40"/>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1" name="Shape 41"/>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2" name="Shape 42"/>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lnSpc>
                <a:spcPct val="100000"/>
              </a:lnSpc>
              <a:spcBef>
                <a:spcPts val="0"/>
              </a:spcBef>
              <a:spcAft>
                <a:spcPts val="0"/>
              </a:spcAft>
              <a:buNone/>
              <a:defRPr sz="1400" b="0" i="0" u="none" strike="noStrike" cap="none" baseline="0">
                <a:solidFill>
                  <a:schemeClr val="dk1"/>
                </a:solidFill>
                <a:latin typeface="Arial"/>
                <a:ea typeface="Arial"/>
                <a:cs typeface="Arial"/>
                <a:sym typeface="Arial"/>
              </a:defRPr>
            </a:lvl1pPr>
          </a:lstStyle>
          <a:p>
            <a:pPr marL="0" lvl="0" indent="0">
              <a:spcBef>
                <a:spcPts val="0"/>
              </a:spcBef>
              <a:buClr>
                <a:schemeClr val="dk1"/>
              </a:buClr>
              <a:buSzPct val="25000"/>
              <a:buFont typeface="Arial"/>
              <a:buNone/>
            </a:pPr>
            <a:fld id="{00000000-1234-1234-1234-123412341234}" type="slidenum">
              <a:rPr lang="en-US"/>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1792288" y="4800600"/>
            <a:ext cx="5486399" cy="566737"/>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45" name="Shape 45"/>
          <p:cNvSpPr>
            <a:spLocks noGrp="1"/>
          </p:cNvSpPr>
          <p:nvPr>
            <p:ph type="pic" idx="2"/>
          </p:nvPr>
        </p:nvSpPr>
        <p:spPr>
          <a:xfrm>
            <a:off x="1792288" y="612775"/>
            <a:ext cx="5486399" cy="4114800"/>
          </a:xfrm>
          <a:prstGeom prst="rect">
            <a:avLst/>
          </a:prstGeom>
          <a:noFill/>
          <a:ln>
            <a:noFill/>
          </a:ln>
        </p:spPr>
      </p:sp>
      <p:sp>
        <p:nvSpPr>
          <p:cNvPr id="46" name="Shape 46"/>
          <p:cNvSpPr txBox="1">
            <a:spLocks noGrp="1"/>
          </p:cNvSpPr>
          <p:nvPr>
            <p:ph type="body" idx="1"/>
          </p:nvPr>
        </p:nvSpPr>
        <p:spPr>
          <a:xfrm>
            <a:off x="1792288" y="5367337"/>
            <a:ext cx="5486399" cy="804861"/>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47" name="Shape 47"/>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8" name="Shape 48"/>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49" name="Shape 49"/>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lnSpc>
                <a:spcPct val="100000"/>
              </a:lnSpc>
              <a:spcBef>
                <a:spcPts val="0"/>
              </a:spcBef>
              <a:spcAft>
                <a:spcPts val="0"/>
              </a:spcAft>
              <a:buNone/>
              <a:defRPr sz="1400" b="0" i="0" u="none" strike="noStrike" cap="none" baseline="0">
                <a:solidFill>
                  <a:schemeClr val="dk1"/>
                </a:solidFill>
                <a:latin typeface="Arial"/>
                <a:ea typeface="Arial"/>
                <a:cs typeface="Arial"/>
                <a:sym typeface="Arial"/>
              </a:defRPr>
            </a:lvl1pPr>
          </a:lstStyle>
          <a:p>
            <a:pPr marL="0" lvl="0" indent="0">
              <a:spcBef>
                <a:spcPts val="0"/>
              </a:spcBef>
              <a:buClr>
                <a:schemeClr val="dk1"/>
              </a:buClr>
              <a:buSzPct val="25000"/>
              <a:buFont typeface="Arial"/>
              <a:buNone/>
            </a:pPr>
            <a:fld id="{00000000-1234-1234-1234-123412341234}"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457200" y="273050"/>
            <a:ext cx="3008313" cy="1162049"/>
          </a:xfrm>
          <a:prstGeom prst="rect">
            <a:avLst/>
          </a:prstGeom>
          <a:noFill/>
          <a:ln>
            <a:noFill/>
          </a:ln>
        </p:spPr>
        <p:txBody>
          <a:bodyPr lIns="91425" tIns="91425" rIns="91425" bIns="91425" anchor="b" anchorCtr="0"/>
          <a:lstStyle>
            <a:lvl1pPr algn="l"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2" name="Shape 52"/>
          <p:cNvSpPr txBox="1">
            <a:spLocks noGrp="1"/>
          </p:cNvSpPr>
          <p:nvPr>
            <p:ph type="body" idx="1"/>
          </p:nvPr>
        </p:nvSpPr>
        <p:spPr>
          <a:xfrm>
            <a:off x="3575050" y="273050"/>
            <a:ext cx="5111750" cy="5853112"/>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3" name="Shape 53"/>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spcBef>
                <a:spcPts val="0"/>
              </a:spcBef>
              <a:buFont typeface="Arial"/>
              <a:buNone/>
              <a:defRPr/>
            </a:lvl1pPr>
            <a:lvl2pPr marL="457200" indent="0" rtl="0">
              <a:spcBef>
                <a:spcPts val="0"/>
              </a:spcBef>
              <a:buFont typeface="Arial"/>
              <a:buNone/>
              <a:defRPr/>
            </a:lvl2pPr>
            <a:lvl3pPr marL="914400" indent="0" rtl="0">
              <a:spcBef>
                <a:spcPts val="0"/>
              </a:spcBef>
              <a:buFont typeface="Arial"/>
              <a:buNone/>
              <a:defRPr/>
            </a:lvl3pPr>
            <a:lvl4pPr marL="1371600" indent="0" rtl="0">
              <a:spcBef>
                <a:spcPts val="0"/>
              </a:spcBef>
              <a:buFont typeface="Arial"/>
              <a:buNone/>
              <a:defRPr/>
            </a:lvl4pPr>
            <a:lvl5pPr marL="1828800" indent="0" rtl="0">
              <a:spcBef>
                <a:spcPts val="0"/>
              </a:spcBef>
              <a:buFont typeface="Arial"/>
              <a:buNone/>
              <a:defRPr/>
            </a:lvl5pPr>
            <a:lvl6pPr marL="2286000" indent="0" rtl="0">
              <a:spcBef>
                <a:spcPts val="0"/>
              </a:spcBef>
              <a:buFont typeface="Arial"/>
              <a:buNone/>
              <a:defRPr/>
            </a:lvl6pPr>
            <a:lvl7pPr marL="2743200" indent="0" rtl="0">
              <a:spcBef>
                <a:spcPts val="0"/>
              </a:spcBef>
              <a:buFont typeface="Arial"/>
              <a:buNone/>
              <a:defRPr/>
            </a:lvl7pPr>
            <a:lvl8pPr marL="3200400" indent="0" rtl="0">
              <a:spcBef>
                <a:spcPts val="0"/>
              </a:spcBef>
              <a:buFont typeface="Arial"/>
              <a:buNone/>
              <a:defRPr/>
            </a:lvl8pPr>
            <a:lvl9pPr marL="3657600" indent="0" rtl="0">
              <a:spcBef>
                <a:spcPts val="0"/>
              </a:spcBef>
              <a:buFont typeface="Arial"/>
              <a:buNone/>
              <a:defRPr/>
            </a:lvl9pPr>
          </a:lstStyle>
          <a:p>
            <a:endParaRPr/>
          </a:p>
        </p:txBody>
      </p:sp>
      <p:sp>
        <p:nvSpPr>
          <p:cNvPr id="54" name="Shape 54"/>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5" name="Shape 55"/>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6" name="Shape 56"/>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lnSpc>
                <a:spcPct val="100000"/>
              </a:lnSpc>
              <a:spcBef>
                <a:spcPts val="0"/>
              </a:spcBef>
              <a:spcAft>
                <a:spcPts val="0"/>
              </a:spcAft>
              <a:buNone/>
              <a:defRPr sz="1400" b="0" i="0" u="none" strike="noStrike" cap="none" baseline="0">
                <a:solidFill>
                  <a:schemeClr val="dk1"/>
                </a:solidFill>
                <a:latin typeface="Arial"/>
                <a:ea typeface="Arial"/>
                <a:cs typeface="Arial"/>
                <a:sym typeface="Arial"/>
              </a:defRPr>
            </a:lvl1pPr>
          </a:lstStyle>
          <a:p>
            <a:pPr marL="0" lvl="0" indent="0">
              <a:spcBef>
                <a:spcPts val="0"/>
              </a:spcBef>
              <a:buClr>
                <a:schemeClr val="dk1"/>
              </a:buClr>
              <a:buSzPct val="25000"/>
              <a:buFont typeface="Arial"/>
              <a:buNone/>
            </a:pPr>
            <a:fld id="{00000000-1234-1234-1234-123412341234}"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7"/>
        <p:cNvGrpSpPr/>
        <p:nvPr/>
      </p:nvGrpSpPr>
      <p:grpSpPr>
        <a:xfrm>
          <a:off x="0" y="0"/>
          <a:ext cx="0" cy="0"/>
          <a:chOff x="0" y="0"/>
          <a:chExt cx="0" cy="0"/>
        </a:xfrm>
      </p:grpSpPr>
      <p:sp>
        <p:nvSpPr>
          <p:cNvPr id="58" name="Shape 58"/>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59" name="Shape 59"/>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0" name="Shape 60"/>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lnSpc>
                <a:spcPct val="100000"/>
              </a:lnSpc>
              <a:spcBef>
                <a:spcPts val="0"/>
              </a:spcBef>
              <a:spcAft>
                <a:spcPts val="0"/>
              </a:spcAft>
              <a:buNone/>
              <a:defRPr sz="1400" b="0" i="0" u="none" strike="noStrike" cap="none" baseline="0">
                <a:solidFill>
                  <a:schemeClr val="dk1"/>
                </a:solidFill>
                <a:latin typeface="Arial"/>
                <a:ea typeface="Arial"/>
                <a:cs typeface="Arial"/>
                <a:sym typeface="Arial"/>
              </a:defRPr>
            </a:lvl1pPr>
          </a:lstStyle>
          <a:p>
            <a:pPr marL="0" lvl="0" indent="0">
              <a:spcBef>
                <a:spcPts val="0"/>
              </a:spcBef>
              <a:buClr>
                <a:schemeClr val="dk1"/>
              </a:buClr>
              <a:buSzPct val="25000"/>
              <a:buFont typeface="Arial"/>
              <a:buNone/>
            </a:pPr>
            <a:fld id="{00000000-1234-1234-1234-123412341234}"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algn="ctr" rtl="0">
              <a:spcBef>
                <a:spcPts val="0"/>
              </a:spcBef>
              <a:spcAft>
                <a:spcPts val="0"/>
              </a:spcAft>
              <a:defRPr/>
            </a:lvl1pPr>
            <a:lvl2pPr algn="ctr" rtl="0">
              <a:spcBef>
                <a:spcPts val="0"/>
              </a:spcBef>
              <a:spcAft>
                <a:spcPts val="0"/>
              </a:spcAft>
              <a:defRPr/>
            </a:lvl2pPr>
            <a:lvl3pPr algn="ctr" rtl="0">
              <a:spcBef>
                <a:spcPts val="0"/>
              </a:spcBef>
              <a:spcAft>
                <a:spcPts val="0"/>
              </a:spcAft>
              <a:defRPr/>
            </a:lvl3pPr>
            <a:lvl4pPr algn="ctr" rtl="0">
              <a:spcBef>
                <a:spcPts val="0"/>
              </a:spcBef>
              <a:spcAft>
                <a:spcPts val="0"/>
              </a:spcAft>
              <a:defRPr/>
            </a:lvl4pPr>
            <a:lvl5pPr algn="ctr" rtl="0">
              <a:spcBef>
                <a:spcPts val="0"/>
              </a:spcBef>
              <a:spcAft>
                <a:spcPts val="0"/>
              </a:spcAft>
              <a:defRPr/>
            </a:lvl5pPr>
            <a:lvl6pPr marL="457200" algn="ctr" rtl="0">
              <a:spcBef>
                <a:spcPts val="0"/>
              </a:spcBef>
              <a:spcAft>
                <a:spcPts val="0"/>
              </a:spcAft>
              <a:defRPr/>
            </a:lvl6pPr>
            <a:lvl7pPr marL="914400" algn="ctr" rtl="0">
              <a:spcBef>
                <a:spcPts val="0"/>
              </a:spcBef>
              <a:spcAft>
                <a:spcPts val="0"/>
              </a:spcAft>
              <a:defRPr/>
            </a:lvl7pPr>
            <a:lvl8pPr marL="1371600" algn="ctr" rtl="0">
              <a:spcBef>
                <a:spcPts val="0"/>
              </a:spcBef>
              <a:spcAft>
                <a:spcPts val="0"/>
              </a:spcAft>
              <a:defRPr/>
            </a:lvl8pPr>
            <a:lvl9pPr marL="1828800" algn="ctr" rtl="0">
              <a:spcBef>
                <a:spcPts val="0"/>
              </a:spcBef>
              <a:spcAft>
                <a:spcPts val="0"/>
              </a:spcAft>
              <a:defRPr/>
            </a:lvl9pPr>
          </a:lstStyle>
          <a:p>
            <a:endParaRPr/>
          </a:p>
        </p:txBody>
      </p:sp>
      <p:sp>
        <p:nvSpPr>
          <p:cNvPr id="63" name="Shape 63"/>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4" name="Shape 64"/>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65" name="Shape 65"/>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lnSpc>
                <a:spcPct val="100000"/>
              </a:lnSpc>
              <a:spcBef>
                <a:spcPts val="0"/>
              </a:spcBef>
              <a:spcAft>
                <a:spcPts val="0"/>
              </a:spcAft>
              <a:buNone/>
              <a:defRPr sz="1400" b="0" i="0" u="none" strike="noStrike" cap="none" baseline="0">
                <a:solidFill>
                  <a:schemeClr val="dk1"/>
                </a:solidFill>
                <a:latin typeface="Arial"/>
                <a:ea typeface="Arial"/>
                <a:cs typeface="Arial"/>
                <a:sym typeface="Arial"/>
              </a:defRPr>
            </a:lvl1pPr>
          </a:lstStyle>
          <a:p>
            <a:pPr marL="0" lvl="0" indent="0">
              <a:spcBef>
                <a:spcPts val="0"/>
              </a:spcBef>
              <a:buClr>
                <a:schemeClr val="dk1"/>
              </a:buClr>
              <a:buSzPct val="25000"/>
              <a:buFont typeface="Arial"/>
              <a:buNone/>
            </a:pPr>
            <a:fld id="{00000000-1234-1234-1234-123412341234}"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143000"/>
          </a:xfrm>
          <a:prstGeom prst="rect">
            <a:avLst/>
          </a:prstGeom>
          <a:noFill/>
          <a:ln>
            <a:noFill/>
          </a:ln>
        </p:spPr>
        <p:txBody>
          <a:bodyPr lIns="91425" tIns="91425" rIns="91425" bIns="91425" anchor="ctr" anchorCtr="0"/>
          <a:lstStyle>
            <a:lvl1pPr marL="0" marR="0" indent="0" algn="ctr" rtl="0">
              <a:spcBef>
                <a:spcPts val="0"/>
              </a:spcBef>
              <a:spcAft>
                <a:spcPts val="0"/>
              </a:spcAft>
              <a:defRPr/>
            </a:lvl1pPr>
            <a:lvl2pPr marL="0" marR="0" indent="0" algn="ctr" rtl="0">
              <a:spcBef>
                <a:spcPts val="0"/>
              </a:spcBef>
              <a:spcAft>
                <a:spcPts val="0"/>
              </a:spcAft>
              <a:defRPr/>
            </a:lvl2pPr>
            <a:lvl3pPr marL="0" marR="0" indent="0" algn="ctr" rtl="0">
              <a:spcBef>
                <a:spcPts val="0"/>
              </a:spcBef>
              <a:spcAft>
                <a:spcPts val="0"/>
              </a:spcAft>
              <a:defRPr/>
            </a:lvl3pPr>
            <a:lvl4pPr marL="0" marR="0" indent="0" algn="ctr" rtl="0">
              <a:spcBef>
                <a:spcPts val="0"/>
              </a:spcBef>
              <a:spcAft>
                <a:spcPts val="0"/>
              </a:spcAft>
              <a:defRPr/>
            </a:lvl4pPr>
            <a:lvl5pPr marL="0" marR="0" indent="0" algn="ctr" rtl="0">
              <a:spcBef>
                <a:spcPts val="0"/>
              </a:spcBef>
              <a:spcAft>
                <a:spcPts val="0"/>
              </a:spcAft>
              <a:defRPr/>
            </a:lvl5pPr>
            <a:lvl6pPr marL="457200" marR="0" indent="0" algn="ctr" rtl="0">
              <a:spcBef>
                <a:spcPts val="0"/>
              </a:spcBef>
              <a:spcAft>
                <a:spcPts val="0"/>
              </a:spcAft>
              <a:defRPr/>
            </a:lvl6pPr>
            <a:lvl7pPr marL="914400" marR="0" indent="0" algn="ctr" rtl="0">
              <a:spcBef>
                <a:spcPts val="0"/>
              </a:spcBef>
              <a:spcAft>
                <a:spcPts val="0"/>
              </a:spcAft>
              <a:defRPr/>
            </a:lvl7pPr>
            <a:lvl8pPr marL="1371600" marR="0" indent="0" algn="ctr" rtl="0">
              <a:spcBef>
                <a:spcPts val="0"/>
              </a:spcBef>
              <a:spcAft>
                <a:spcPts val="0"/>
              </a:spcAft>
              <a:defRPr/>
            </a:lvl8pPr>
            <a:lvl9pPr marL="1828800" marR="0" indent="0" algn="ctr" rtl="0">
              <a:spcBef>
                <a:spcPts val="0"/>
              </a:spcBef>
              <a:spcAft>
                <a:spcPts val="0"/>
              </a:spcAft>
              <a:defRPr/>
            </a:lvl9pPr>
          </a:lstStyle>
          <a:p>
            <a:endParaRPr/>
          </a:p>
        </p:txBody>
      </p:sp>
      <p:sp>
        <p:nvSpPr>
          <p:cNvPr id="6" name="Shape 6"/>
          <p:cNvSpPr txBox="1">
            <a:spLocks noGrp="1"/>
          </p:cNvSpPr>
          <p:nvPr>
            <p:ph type="body" idx="1"/>
          </p:nvPr>
        </p:nvSpPr>
        <p:spPr>
          <a:xfrm>
            <a:off x="457200" y="1600200"/>
            <a:ext cx="8229600" cy="4525961"/>
          </a:xfrm>
          <a:prstGeom prst="rect">
            <a:avLst/>
          </a:prstGeom>
          <a:noFill/>
          <a:ln>
            <a:noFill/>
          </a:ln>
        </p:spPr>
        <p:txBody>
          <a:bodyPr lIns="91425" tIns="91425" rIns="91425" bIns="91425" anchor="t" anchorCtr="0"/>
          <a:lstStyle>
            <a:lvl1pPr marL="342900" marR="0" indent="-139700" algn="l" rtl="0">
              <a:spcBef>
                <a:spcPts val="640"/>
              </a:spcBef>
              <a:spcAft>
                <a:spcPts val="0"/>
              </a:spcAft>
              <a:buClr>
                <a:schemeClr val="dk1"/>
              </a:buClr>
              <a:buFont typeface="Arial"/>
              <a:buChar char="•"/>
              <a:defRPr/>
            </a:lvl1pPr>
            <a:lvl2pPr marL="742950" marR="0" indent="-107950" algn="l" rtl="0">
              <a:spcBef>
                <a:spcPts val="560"/>
              </a:spcBef>
              <a:spcAft>
                <a:spcPts val="0"/>
              </a:spcAft>
              <a:buClr>
                <a:schemeClr val="dk1"/>
              </a:buClr>
              <a:buFont typeface="Arial"/>
              <a:buChar char="–"/>
              <a:defRPr/>
            </a:lvl2pPr>
            <a:lvl3pPr marL="1143000" marR="0" indent="-76200" algn="l" rtl="0">
              <a:spcBef>
                <a:spcPts val="480"/>
              </a:spcBef>
              <a:spcAft>
                <a:spcPts val="0"/>
              </a:spcAft>
              <a:buClr>
                <a:schemeClr val="dk1"/>
              </a:buClr>
              <a:buFont typeface="Arial"/>
              <a:buChar char="•"/>
              <a:defRPr/>
            </a:lvl3pPr>
            <a:lvl4pPr marL="1600200" marR="0" indent="-101600" algn="l" rtl="0">
              <a:spcBef>
                <a:spcPts val="400"/>
              </a:spcBef>
              <a:spcAft>
                <a:spcPts val="0"/>
              </a:spcAft>
              <a:buClr>
                <a:schemeClr val="dk1"/>
              </a:buClr>
              <a:buFont typeface="Arial"/>
              <a:buChar char="–"/>
              <a:defRPr/>
            </a:lvl4pPr>
            <a:lvl5pPr marL="2057400" marR="0" indent="-101600" algn="l" rtl="0">
              <a:spcBef>
                <a:spcPts val="400"/>
              </a:spcBef>
              <a:spcAft>
                <a:spcPts val="0"/>
              </a:spcAft>
              <a:buClr>
                <a:schemeClr val="dk1"/>
              </a:buClr>
              <a:buFont typeface="Arial"/>
              <a:buChar char="»"/>
              <a:defRPr/>
            </a:lvl5pPr>
            <a:lvl6pPr marL="2514600" marR="0" indent="-101600" algn="l" rtl="0">
              <a:spcBef>
                <a:spcPts val="400"/>
              </a:spcBef>
              <a:spcAft>
                <a:spcPts val="0"/>
              </a:spcAft>
              <a:buClr>
                <a:schemeClr val="dk1"/>
              </a:buClr>
              <a:buFont typeface="Arial"/>
              <a:buChar char="»"/>
              <a:defRPr/>
            </a:lvl6pPr>
            <a:lvl7pPr marL="2971800" marR="0" indent="-101600" algn="l" rtl="0">
              <a:spcBef>
                <a:spcPts val="400"/>
              </a:spcBef>
              <a:spcAft>
                <a:spcPts val="0"/>
              </a:spcAft>
              <a:buClr>
                <a:schemeClr val="dk1"/>
              </a:buClr>
              <a:buFont typeface="Arial"/>
              <a:buChar char="»"/>
              <a:defRPr/>
            </a:lvl7pPr>
            <a:lvl8pPr marL="3429000" marR="0" indent="-101600" algn="l" rtl="0">
              <a:spcBef>
                <a:spcPts val="400"/>
              </a:spcBef>
              <a:spcAft>
                <a:spcPts val="0"/>
              </a:spcAft>
              <a:buClr>
                <a:schemeClr val="dk1"/>
              </a:buClr>
              <a:buFont typeface="Arial"/>
              <a:buChar char="»"/>
              <a:defRPr/>
            </a:lvl8pPr>
            <a:lvl9pPr marL="3886200" marR="0" indent="-101600" algn="l" rtl="0">
              <a:spcBef>
                <a:spcPts val="400"/>
              </a:spcBef>
              <a:spcAft>
                <a:spcPts val="0"/>
              </a:spcAft>
              <a:buClr>
                <a:schemeClr val="dk1"/>
              </a:buClr>
              <a:buFont typeface="Arial"/>
              <a:buChar char="»"/>
              <a:defRPr/>
            </a:lvl9pPr>
          </a:lstStyle>
          <a:p>
            <a:endParaRPr/>
          </a:p>
        </p:txBody>
      </p:sp>
      <p:sp>
        <p:nvSpPr>
          <p:cNvPr id="7" name="Shape 7"/>
          <p:cNvSpPr txBox="1">
            <a:spLocks noGrp="1"/>
          </p:cNvSpPr>
          <p:nvPr>
            <p:ph type="dt" idx="10"/>
          </p:nvPr>
        </p:nvSpPr>
        <p:spPr>
          <a:xfrm>
            <a:off x="457200" y="6245225"/>
            <a:ext cx="2133599"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8" name="Shape 8"/>
          <p:cNvSpPr txBox="1">
            <a:spLocks noGrp="1"/>
          </p:cNvSpPr>
          <p:nvPr>
            <p:ph type="ftr" idx="11"/>
          </p:nvPr>
        </p:nvSpPr>
        <p:spPr>
          <a:xfrm>
            <a:off x="3124200" y="6245225"/>
            <a:ext cx="2895600" cy="476249"/>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9" name="Shape 9"/>
          <p:cNvSpPr txBox="1">
            <a:spLocks noGrp="1"/>
          </p:cNvSpPr>
          <p:nvPr>
            <p:ph type="sldNum" idx="12"/>
          </p:nvPr>
        </p:nvSpPr>
        <p:spPr>
          <a:xfrm>
            <a:off x="6553200" y="6245225"/>
            <a:ext cx="2133599" cy="476249"/>
          </a:xfrm>
          <a:prstGeom prst="rect">
            <a:avLst/>
          </a:prstGeom>
          <a:noFill/>
          <a:ln>
            <a:noFill/>
          </a:ln>
        </p:spPr>
        <p:txBody>
          <a:bodyPr lIns="91425" tIns="45700" rIns="91425" bIns="45700" anchor="t" anchorCtr="0">
            <a:noAutofit/>
          </a:bodyPr>
          <a:lstStyle>
            <a:lvl1pPr marL="0" marR="0" indent="0" algn="r" rtl="0">
              <a:lnSpc>
                <a:spcPct val="100000"/>
              </a:lnSpc>
              <a:spcBef>
                <a:spcPts val="0"/>
              </a:spcBef>
              <a:spcAft>
                <a:spcPts val="0"/>
              </a:spcAft>
              <a:buNone/>
              <a:defRPr sz="1400" b="0" i="0" u="none" strike="noStrike" cap="none" baseline="0">
                <a:solidFill>
                  <a:schemeClr val="dk1"/>
                </a:solidFill>
                <a:latin typeface="Arial"/>
                <a:ea typeface="Arial"/>
                <a:cs typeface="Arial"/>
                <a:sym typeface="Arial"/>
              </a:defRPr>
            </a:lvl1pPr>
          </a:lstStyle>
          <a:p>
            <a:pPr marL="0" lvl="0" indent="0">
              <a:spcBef>
                <a:spcPts val="0"/>
              </a:spcBef>
              <a:buClr>
                <a:schemeClr val="dk1"/>
              </a:buClr>
              <a:buSzPct val="25000"/>
              <a:buFont typeface="Arial"/>
              <a:buNone/>
            </a:pPr>
            <a:fld id="{00000000-1234-1234-1234-123412341234}" type="slidenum">
              <a:rPr lang="en-US"/>
              <a:t>‹#›</a:t>
            </a:fld>
            <a:endParaRPr lang="en-US"/>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hyperlink" Target="http://blog.dana-farber.org/insight/2013/05/how-to-enjoy-summer-without-raising-your-cancer-risk/" TargetMode="External"/><Relationship Id="rId4" Type="http://schemas.openxmlformats.org/officeDocument/2006/relationships/hyperlink" Target="http://www.newhopemedicalcenter.com/"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pic>
        <p:nvPicPr>
          <p:cNvPr id="95" name="Shape 95"/>
          <p:cNvPicPr preferRelativeResize="0"/>
          <p:nvPr/>
        </p:nvPicPr>
        <p:blipFill rotWithShape="1">
          <a:blip r:embed="rId3">
            <a:alphaModFix/>
          </a:blip>
          <a:srcRect b="2256"/>
          <a:stretch/>
        </p:blipFill>
        <p:spPr>
          <a:xfrm>
            <a:off x="0" y="5678487"/>
            <a:ext cx="9144000" cy="1182686"/>
          </a:xfrm>
          <a:prstGeom prst="rect">
            <a:avLst/>
          </a:prstGeom>
          <a:noFill/>
          <a:ln>
            <a:noFill/>
          </a:ln>
        </p:spPr>
      </p:pic>
      <p:pic>
        <p:nvPicPr>
          <p:cNvPr id="96" name="Shape 96"/>
          <p:cNvPicPr preferRelativeResize="0"/>
          <p:nvPr/>
        </p:nvPicPr>
        <p:blipFill rotWithShape="1">
          <a:blip r:embed="rId4">
            <a:alphaModFix/>
          </a:blip>
          <a:srcRect/>
          <a:stretch/>
        </p:blipFill>
        <p:spPr>
          <a:xfrm>
            <a:off x="1641475" y="2387600"/>
            <a:ext cx="5414961" cy="966787"/>
          </a:xfrm>
          <a:prstGeom prst="rect">
            <a:avLst/>
          </a:prstGeom>
          <a:noFill/>
          <a:ln>
            <a:noFill/>
          </a:ln>
        </p:spPr>
      </p:pic>
      <p:sp>
        <p:nvSpPr>
          <p:cNvPr id="97" name="Shape 97"/>
          <p:cNvSpPr txBox="1"/>
          <p:nvPr/>
        </p:nvSpPr>
        <p:spPr>
          <a:xfrm>
            <a:off x="1630363" y="6281737"/>
            <a:ext cx="5883274" cy="4572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en-US" sz="2400" b="0" i="0" u="none" strike="noStrike" cap="none" baseline="0" dirty="0">
                <a:solidFill>
                  <a:schemeClr val="dk1"/>
                </a:solidFill>
                <a:latin typeface="Arial"/>
                <a:ea typeface="Arial"/>
                <a:cs typeface="Arial"/>
                <a:sym typeface="Arial"/>
              </a:rPr>
              <a:t>http://www.newhopemedicalcenter.com/</a:t>
            </a:r>
          </a:p>
        </p:txBody>
      </p:sp>
      <p:sp>
        <p:nvSpPr>
          <p:cNvPr id="98" name="Shape 98"/>
          <p:cNvSpPr/>
          <p:nvPr/>
        </p:nvSpPr>
        <p:spPr>
          <a:xfrm>
            <a:off x="538162" y="3092450"/>
            <a:ext cx="261936" cy="261936"/>
          </a:xfrm>
          <a:prstGeom prst="ellipse">
            <a:avLst/>
          </a:prstGeom>
          <a:solidFill>
            <a:srgbClr val="339966"/>
          </a:solidFill>
          <a:ln w="9525" cap="flat" cmpd="sng">
            <a:solidFill>
              <a:srgbClr val="339966"/>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99" name="Shape 99"/>
          <p:cNvSpPr/>
          <p:nvPr/>
        </p:nvSpPr>
        <p:spPr>
          <a:xfrm>
            <a:off x="693737" y="2082800"/>
            <a:ext cx="609599" cy="609599"/>
          </a:xfrm>
          <a:prstGeom prst="ellipse">
            <a:avLst/>
          </a:prstGeom>
          <a:solidFill>
            <a:srgbClr val="339966"/>
          </a:solidFill>
          <a:ln w="9525" cap="flat" cmpd="sng">
            <a:solidFill>
              <a:srgbClr val="339966"/>
            </a:solidFill>
            <a:prstDash val="solid"/>
            <a:bevel/>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00" name="Shape 100"/>
          <p:cNvSpPr/>
          <p:nvPr/>
        </p:nvSpPr>
        <p:spPr>
          <a:xfrm>
            <a:off x="1427162" y="1311275"/>
            <a:ext cx="763586" cy="762000"/>
          </a:xfrm>
          <a:prstGeom prst="ellipse">
            <a:avLst/>
          </a:prstGeom>
          <a:solidFill>
            <a:srgbClr val="339966"/>
          </a:solidFill>
          <a:ln w="9525" cap="flat" cmpd="sng">
            <a:solidFill>
              <a:srgbClr val="339966"/>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01" name="Shape 101"/>
          <p:cNvSpPr/>
          <p:nvPr/>
        </p:nvSpPr>
        <p:spPr>
          <a:xfrm>
            <a:off x="2571750" y="676275"/>
            <a:ext cx="950912" cy="949324"/>
          </a:xfrm>
          <a:prstGeom prst="ellipse">
            <a:avLst/>
          </a:prstGeom>
          <a:solidFill>
            <a:srgbClr val="339966"/>
          </a:solidFill>
          <a:ln w="9525" cap="flat" cmpd="sng">
            <a:solidFill>
              <a:srgbClr val="339966"/>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02" name="Shape 102"/>
          <p:cNvSpPr/>
          <p:nvPr/>
        </p:nvSpPr>
        <p:spPr>
          <a:xfrm>
            <a:off x="4054475" y="506412"/>
            <a:ext cx="949324" cy="950912"/>
          </a:xfrm>
          <a:prstGeom prst="ellipse">
            <a:avLst/>
          </a:prstGeom>
          <a:solidFill>
            <a:srgbClr val="339966"/>
          </a:solidFill>
          <a:ln w="9525" cap="flat" cmpd="sng">
            <a:solidFill>
              <a:srgbClr val="339966"/>
            </a:solidFill>
            <a:prstDash val="solid"/>
            <a:bevel/>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03" name="Shape 103"/>
          <p:cNvSpPr/>
          <p:nvPr/>
        </p:nvSpPr>
        <p:spPr>
          <a:xfrm>
            <a:off x="5459412" y="581025"/>
            <a:ext cx="1101725" cy="1101725"/>
          </a:xfrm>
          <a:prstGeom prst="ellipse">
            <a:avLst/>
          </a:prstGeom>
          <a:solidFill>
            <a:srgbClr val="339966"/>
          </a:solidFill>
          <a:ln w="9525" cap="flat" cmpd="sng">
            <a:solidFill>
              <a:srgbClr val="339966"/>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04" name="Shape 104"/>
          <p:cNvSpPr/>
          <p:nvPr/>
        </p:nvSpPr>
        <p:spPr>
          <a:xfrm>
            <a:off x="6932611" y="1131887"/>
            <a:ext cx="1347786" cy="1347786"/>
          </a:xfrm>
          <a:prstGeom prst="ellipse">
            <a:avLst/>
          </a:prstGeom>
          <a:solidFill>
            <a:srgbClr val="339966"/>
          </a:solidFill>
          <a:ln w="9525" cap="flat" cmpd="sng">
            <a:solidFill>
              <a:srgbClr val="339966"/>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05" name="Shape 105"/>
          <p:cNvSpPr/>
          <p:nvPr/>
        </p:nvSpPr>
        <p:spPr>
          <a:xfrm>
            <a:off x="7486650" y="2801936"/>
            <a:ext cx="1589087" cy="1590674"/>
          </a:xfrm>
          <a:prstGeom prst="ellipse">
            <a:avLst/>
          </a:prstGeom>
          <a:solidFill>
            <a:srgbClr val="339966"/>
          </a:solidFill>
          <a:ln w="9525" cap="flat" cmpd="sng">
            <a:solidFill>
              <a:srgbClr val="339966"/>
            </a:solidFill>
            <a:prstDash val="solid"/>
            <a:bevel/>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06" name="Shape 106"/>
          <p:cNvSpPr/>
          <p:nvPr/>
        </p:nvSpPr>
        <p:spPr>
          <a:xfrm>
            <a:off x="7272336" y="4826000"/>
            <a:ext cx="1803400" cy="1804987"/>
          </a:xfrm>
          <a:prstGeom prst="ellipse">
            <a:avLst/>
          </a:prstGeom>
          <a:solidFill>
            <a:srgbClr val="339966"/>
          </a:solidFill>
          <a:ln w="9525" cap="flat" cmpd="sng">
            <a:solidFill>
              <a:srgbClr val="339966"/>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pic>
        <p:nvPicPr>
          <p:cNvPr id="111" name="Shape 111"/>
          <p:cNvPicPr preferRelativeResize="0"/>
          <p:nvPr/>
        </p:nvPicPr>
        <p:blipFill rotWithShape="1">
          <a:blip r:embed="rId3">
            <a:alphaModFix/>
          </a:blip>
          <a:srcRect b="2256"/>
          <a:stretch/>
        </p:blipFill>
        <p:spPr>
          <a:xfrm>
            <a:off x="0" y="5668962"/>
            <a:ext cx="9144000" cy="1182686"/>
          </a:xfrm>
          <a:prstGeom prst="rect">
            <a:avLst/>
          </a:prstGeom>
          <a:noFill/>
          <a:ln>
            <a:noFill/>
          </a:ln>
        </p:spPr>
      </p:pic>
      <p:sp>
        <p:nvSpPr>
          <p:cNvPr id="112" name="Shape 112"/>
          <p:cNvSpPr/>
          <p:nvPr/>
        </p:nvSpPr>
        <p:spPr>
          <a:xfrm>
            <a:off x="5675299" y="-820137"/>
            <a:ext cx="3647999" cy="3647999"/>
          </a:xfrm>
          <a:prstGeom prst="ellipse">
            <a:avLst/>
          </a:prstGeom>
          <a:solidFill>
            <a:srgbClr val="339966"/>
          </a:solidFill>
          <a:ln w="9525" cap="flat" cmpd="sng">
            <a:solidFill>
              <a:srgbClr val="339966"/>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
        <p:nvSpPr>
          <p:cNvPr id="113" name="Shape 113"/>
          <p:cNvSpPr txBox="1">
            <a:spLocks noGrp="1"/>
          </p:cNvSpPr>
          <p:nvPr>
            <p:ph type="body" idx="1"/>
          </p:nvPr>
        </p:nvSpPr>
        <p:spPr>
          <a:xfrm>
            <a:off x="-368925" y="414450"/>
            <a:ext cx="5968799" cy="2952900"/>
          </a:xfrm>
          <a:prstGeom prst="rect">
            <a:avLst/>
          </a:prstGeom>
          <a:noFill/>
          <a:ln>
            <a:noFill/>
          </a:ln>
        </p:spPr>
        <p:txBody>
          <a:bodyPr lIns="91425" tIns="45700" rIns="91425" bIns="45700" anchor="t" anchorCtr="0">
            <a:noAutofit/>
          </a:bodyPr>
          <a:lstStyle/>
          <a:p>
            <a:pPr marL="457200" lvl="0" indent="0" algn="ctr" rtl="0">
              <a:lnSpc>
                <a:spcPct val="115000"/>
              </a:lnSpc>
              <a:spcBef>
                <a:spcPts val="0"/>
              </a:spcBef>
              <a:buClr>
                <a:schemeClr val="dk1"/>
              </a:buClr>
              <a:buSzPct val="45833"/>
              <a:buFont typeface="Arial"/>
              <a:buNone/>
            </a:pPr>
            <a:r>
              <a:rPr lang="en-US" sz="2400">
                <a:solidFill>
                  <a:srgbClr val="339966"/>
                </a:solidFill>
              </a:rPr>
              <a:t>Cancer is not a hindrance for a Fun and Exciting Summer!</a:t>
            </a:r>
          </a:p>
        </p:txBody>
      </p:sp>
      <p:sp>
        <p:nvSpPr>
          <p:cNvPr id="114" name="Shape 114"/>
          <p:cNvSpPr txBox="1">
            <a:spLocks noGrp="1"/>
          </p:cNvSpPr>
          <p:nvPr>
            <p:ph type="title"/>
          </p:nvPr>
        </p:nvSpPr>
        <p:spPr>
          <a:xfrm>
            <a:off x="5486112" y="578700"/>
            <a:ext cx="4148099" cy="1143000"/>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chemeClr val="lt1"/>
              </a:buClr>
              <a:buSzPct val="25000"/>
              <a:buFont typeface="Arial Black"/>
              <a:buNone/>
            </a:pPr>
            <a:r>
              <a:rPr lang="en-US" sz="3600">
                <a:solidFill>
                  <a:srgbClr val="FFFFFF"/>
                </a:solidFill>
              </a:rPr>
              <a:t>It's summer time! </a:t>
            </a:r>
          </a:p>
        </p:txBody>
      </p:sp>
      <p:sp>
        <p:nvSpPr>
          <p:cNvPr id="115" name="Shape 115"/>
          <p:cNvSpPr txBox="1"/>
          <p:nvPr/>
        </p:nvSpPr>
        <p:spPr>
          <a:xfrm>
            <a:off x="0" y="1494600"/>
            <a:ext cx="7425599" cy="4284900"/>
          </a:xfrm>
          <a:prstGeom prst="rect">
            <a:avLst/>
          </a:prstGeom>
          <a:noFill/>
          <a:ln>
            <a:noFill/>
          </a:ln>
        </p:spPr>
        <p:txBody>
          <a:bodyPr lIns="91425" tIns="91425" rIns="91425" bIns="91425" anchor="t" anchorCtr="0">
            <a:noAutofit/>
          </a:bodyPr>
          <a:lstStyle/>
          <a:p>
            <a:pPr marL="457200" lvl="0" indent="0" algn="just" rtl="0">
              <a:lnSpc>
                <a:spcPct val="115000"/>
              </a:lnSpc>
              <a:spcBef>
                <a:spcPts val="0"/>
              </a:spcBef>
              <a:buClr>
                <a:schemeClr val="dk1"/>
              </a:buClr>
              <a:buFont typeface="Arial"/>
              <a:buNone/>
            </a:pPr>
            <a:endParaRPr sz="3000">
              <a:solidFill>
                <a:schemeClr val="dk1"/>
              </a:solidFill>
            </a:endParaRPr>
          </a:p>
          <a:p>
            <a:pPr marL="457200" lvl="0" indent="0" algn="just" rtl="0">
              <a:lnSpc>
                <a:spcPct val="115000"/>
              </a:lnSpc>
              <a:spcBef>
                <a:spcPts val="0"/>
              </a:spcBef>
              <a:buClr>
                <a:schemeClr val="dk1"/>
              </a:buClr>
              <a:buFont typeface="Arial"/>
              <a:buNone/>
            </a:pPr>
            <a:endParaRPr sz="3000"/>
          </a:p>
          <a:p>
            <a:pPr marL="457200" lvl="0" indent="0" algn="just" rtl="0">
              <a:lnSpc>
                <a:spcPct val="115000"/>
              </a:lnSpc>
              <a:spcBef>
                <a:spcPts val="0"/>
              </a:spcBef>
              <a:buClr>
                <a:schemeClr val="dk1"/>
              </a:buClr>
              <a:buSzPct val="36666"/>
              <a:buFont typeface="Arial"/>
              <a:buNone/>
            </a:pPr>
            <a:r>
              <a:rPr lang="en-US" sz="3000"/>
              <a:t>Let's enjoy eating delicious grilled food and have fun in soaking up some rays at the beach. </a:t>
            </a:r>
          </a:p>
          <a:p>
            <a:pPr marL="457200" lvl="0" indent="0" algn="just" rtl="0">
              <a:lnSpc>
                <a:spcPct val="115000"/>
              </a:lnSpc>
              <a:spcBef>
                <a:spcPts val="0"/>
              </a:spcBef>
              <a:buClr>
                <a:schemeClr val="dk1"/>
              </a:buClr>
              <a:buFont typeface="Arial"/>
              <a:buNone/>
            </a:pPr>
            <a:endParaRPr sz="3000"/>
          </a:p>
          <a:p>
            <a:pPr marL="457200" lvl="0" indent="0" algn="just" rtl="0">
              <a:lnSpc>
                <a:spcPct val="115000"/>
              </a:lnSpc>
              <a:spcBef>
                <a:spcPts val="0"/>
              </a:spcBef>
              <a:buClr>
                <a:schemeClr val="dk1"/>
              </a:buClr>
              <a:buSzPct val="36666"/>
              <a:buFont typeface="Arial"/>
              <a:buNone/>
            </a:pPr>
            <a:r>
              <a:rPr lang="en-US" sz="3000"/>
              <a:t>Here are some tips to decrease cancer risks while enjoying Summer:</a:t>
            </a:r>
          </a:p>
        </p:txBody>
      </p:sp>
    </p:spTree>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120" name="Shape 120"/>
          <p:cNvPicPr preferRelativeResize="0"/>
          <p:nvPr/>
        </p:nvPicPr>
        <p:blipFill rotWithShape="1">
          <a:blip r:embed="rId3">
            <a:alphaModFix/>
          </a:blip>
          <a:srcRect b="2256"/>
          <a:stretch/>
        </p:blipFill>
        <p:spPr>
          <a:xfrm>
            <a:off x="0" y="5678487"/>
            <a:ext cx="9144000" cy="1182686"/>
          </a:xfrm>
          <a:prstGeom prst="rect">
            <a:avLst/>
          </a:prstGeom>
          <a:noFill/>
          <a:ln>
            <a:noFill/>
          </a:ln>
        </p:spPr>
      </p:pic>
      <p:sp>
        <p:nvSpPr>
          <p:cNvPr id="121" name="Shape 121"/>
          <p:cNvSpPr txBox="1"/>
          <p:nvPr/>
        </p:nvSpPr>
        <p:spPr>
          <a:xfrm>
            <a:off x="214550" y="434275"/>
            <a:ext cx="7974299" cy="5599800"/>
          </a:xfrm>
          <a:prstGeom prst="rect">
            <a:avLst/>
          </a:prstGeom>
          <a:noFill/>
          <a:ln>
            <a:noFill/>
          </a:ln>
        </p:spPr>
        <p:txBody>
          <a:bodyPr lIns="91425" tIns="91425" rIns="91425" bIns="91425" anchor="t" anchorCtr="0">
            <a:noAutofit/>
          </a:bodyPr>
          <a:lstStyle/>
          <a:p>
            <a:pPr marL="457200" lvl="0" indent="0" algn="just" rtl="0">
              <a:lnSpc>
                <a:spcPct val="115000"/>
              </a:lnSpc>
              <a:spcBef>
                <a:spcPts val="0"/>
              </a:spcBef>
              <a:buClr>
                <a:schemeClr val="dk1"/>
              </a:buClr>
              <a:buFont typeface="Arial"/>
              <a:buNone/>
            </a:pPr>
            <a:endParaRPr sz="1200" dirty="0">
              <a:solidFill>
                <a:schemeClr val="dk1"/>
              </a:solidFill>
            </a:endParaRPr>
          </a:p>
          <a:p>
            <a:pPr marL="457200" lvl="0" indent="0" algn="just" rtl="0">
              <a:lnSpc>
                <a:spcPct val="115000"/>
              </a:lnSpc>
              <a:spcBef>
                <a:spcPts val="0"/>
              </a:spcBef>
              <a:buClr>
                <a:schemeClr val="dk1"/>
              </a:buClr>
              <a:buSzPct val="78571"/>
              <a:buFont typeface="Arial"/>
              <a:buNone/>
            </a:pPr>
            <a:r>
              <a:rPr lang="en-US" sz="1600" dirty="0">
                <a:solidFill>
                  <a:schemeClr val="dk1"/>
                </a:solidFill>
              </a:rPr>
              <a:t>1. Keep the Grill Clean. The blackened areas on grilled food like fish and meat contain </a:t>
            </a:r>
            <a:r>
              <a:rPr lang="en-US" sz="1600" dirty="0" smtClean="0">
                <a:solidFill>
                  <a:schemeClr val="dk1"/>
                </a:solidFill>
              </a:rPr>
              <a:t>a chemical </a:t>
            </a:r>
            <a:r>
              <a:rPr lang="en-US" sz="1600" dirty="0">
                <a:solidFill>
                  <a:schemeClr val="dk1"/>
                </a:solidFill>
              </a:rPr>
              <a:t>called Carcinogenic. This can lead to cancer. To lower the intake of carcinogen:</a:t>
            </a:r>
          </a:p>
          <a:p>
            <a:pPr marL="457200" lvl="0" indent="457200" algn="just" rtl="0">
              <a:lnSpc>
                <a:spcPct val="115000"/>
              </a:lnSpc>
              <a:spcBef>
                <a:spcPts val="0"/>
              </a:spcBef>
              <a:buClr>
                <a:schemeClr val="dk1"/>
              </a:buClr>
              <a:buFont typeface="Arial"/>
              <a:buNone/>
            </a:pPr>
            <a:endParaRPr sz="1600" dirty="0">
              <a:solidFill>
                <a:schemeClr val="dk1"/>
              </a:solidFill>
            </a:endParaRPr>
          </a:p>
          <a:p>
            <a:pPr marL="1371600" lvl="0" indent="-317500" rtl="0">
              <a:lnSpc>
                <a:spcPct val="115000"/>
              </a:lnSpc>
              <a:spcBef>
                <a:spcPts val="0"/>
              </a:spcBef>
              <a:buClr>
                <a:schemeClr val="dk1"/>
              </a:buClr>
              <a:buSzPct val="100000"/>
              <a:buFont typeface="Arial"/>
              <a:buChar char="-"/>
            </a:pPr>
            <a:r>
              <a:rPr lang="en-US" sz="1600" dirty="0">
                <a:solidFill>
                  <a:schemeClr val="dk1"/>
                </a:solidFill>
              </a:rPr>
              <a:t>Try choosing leaner meats and trimming the fat well before grilling, because when fat and juice drip from meat, flames flare up and create more smoke, which leads to  carcinogen formation</a:t>
            </a:r>
          </a:p>
          <a:p>
            <a:pPr marL="1371600" lvl="0" indent="-317500" algn="just" rtl="0">
              <a:lnSpc>
                <a:spcPct val="115000"/>
              </a:lnSpc>
              <a:spcBef>
                <a:spcPts val="0"/>
              </a:spcBef>
              <a:buClr>
                <a:schemeClr val="dk1"/>
              </a:buClr>
              <a:buSzPct val="100000"/>
              <a:buFont typeface="Arial"/>
              <a:buChar char="-"/>
            </a:pPr>
            <a:r>
              <a:rPr lang="en-US" sz="1600" dirty="0">
                <a:solidFill>
                  <a:schemeClr val="dk1"/>
                </a:solidFill>
              </a:rPr>
              <a:t>When grilling, flip frequently</a:t>
            </a:r>
          </a:p>
          <a:p>
            <a:pPr marL="1371600" lvl="0" indent="-317500" algn="just" rtl="0">
              <a:lnSpc>
                <a:spcPct val="115000"/>
              </a:lnSpc>
              <a:spcBef>
                <a:spcPts val="0"/>
              </a:spcBef>
              <a:buClr>
                <a:schemeClr val="dk1"/>
              </a:buClr>
              <a:buSzPct val="100000"/>
              <a:buFont typeface="Arial"/>
              <a:buChar char="-"/>
            </a:pPr>
            <a:r>
              <a:rPr lang="en-US" sz="1600" dirty="0">
                <a:solidFill>
                  <a:schemeClr val="dk1"/>
                </a:solidFill>
              </a:rPr>
              <a:t>Use acid based marinades like lemon rather than sugary marinades</a:t>
            </a:r>
          </a:p>
          <a:p>
            <a:pPr marL="1371600" lvl="0" indent="-317500" algn="just" rtl="0">
              <a:lnSpc>
                <a:spcPct val="115000"/>
              </a:lnSpc>
              <a:spcBef>
                <a:spcPts val="0"/>
              </a:spcBef>
              <a:buClr>
                <a:schemeClr val="dk1"/>
              </a:buClr>
              <a:buSzPct val="100000"/>
              <a:buFont typeface="Arial"/>
              <a:buChar char="-"/>
            </a:pPr>
            <a:r>
              <a:rPr lang="en-US" sz="1600" dirty="0">
                <a:solidFill>
                  <a:schemeClr val="dk1"/>
                </a:solidFill>
              </a:rPr>
              <a:t>Cook with less heat.</a:t>
            </a:r>
          </a:p>
          <a:p>
            <a:pPr marL="1371600" lvl="0" indent="-317500" algn="just" rtl="0">
              <a:lnSpc>
                <a:spcPct val="115000"/>
              </a:lnSpc>
              <a:spcBef>
                <a:spcPts val="0"/>
              </a:spcBef>
              <a:buClr>
                <a:schemeClr val="dk1"/>
              </a:buClr>
              <a:buSzPct val="100000"/>
              <a:buFont typeface="Arial"/>
              <a:buChar char="-"/>
            </a:pPr>
            <a:r>
              <a:rPr lang="en-US" sz="1600" dirty="0">
                <a:solidFill>
                  <a:schemeClr val="dk1"/>
                </a:solidFill>
              </a:rPr>
              <a:t>You can also replace grilled meats with vegetables.</a:t>
            </a:r>
          </a:p>
          <a:p>
            <a:pPr marL="1371600" lvl="0" indent="-317500" rtl="0">
              <a:lnSpc>
                <a:spcPct val="115000"/>
              </a:lnSpc>
              <a:spcBef>
                <a:spcPts val="0"/>
              </a:spcBef>
              <a:buClr>
                <a:schemeClr val="dk1"/>
              </a:buClr>
              <a:buSzPct val="100000"/>
              <a:buFont typeface="Arial"/>
              <a:buChar char="-"/>
            </a:pPr>
            <a:r>
              <a:rPr lang="en-US" sz="1600" dirty="0">
                <a:solidFill>
                  <a:schemeClr val="dk1"/>
                </a:solidFill>
              </a:rPr>
              <a:t>Avoid processed meats</a:t>
            </a:r>
            <a:r>
              <a:rPr lang="en-US" sz="1600" dirty="0" smtClean="0">
                <a:solidFill>
                  <a:schemeClr val="dk1"/>
                </a:solidFill>
              </a:rPr>
              <a:t>. They </a:t>
            </a:r>
            <a:r>
              <a:rPr lang="en-US" sz="1600" dirty="0">
                <a:solidFill>
                  <a:schemeClr val="dk1"/>
                </a:solidFill>
              </a:rPr>
              <a:t>might taste good, but contain cancer-causing substances.</a:t>
            </a:r>
          </a:p>
          <a:p>
            <a:pPr marL="1371600" lvl="0" indent="-317500" rtl="0">
              <a:lnSpc>
                <a:spcPct val="115000"/>
              </a:lnSpc>
              <a:spcBef>
                <a:spcPts val="0"/>
              </a:spcBef>
              <a:buClr>
                <a:schemeClr val="dk1"/>
              </a:buClr>
              <a:buSzPct val="100000"/>
              <a:buFont typeface="Arial"/>
              <a:buChar char="-"/>
            </a:pPr>
            <a:r>
              <a:rPr lang="en-US" sz="1600" dirty="0">
                <a:solidFill>
                  <a:schemeClr val="dk1"/>
                </a:solidFill>
              </a:rPr>
              <a:t>Always be reminded to maintain healthy weight and exercise regularly.</a:t>
            </a:r>
          </a:p>
          <a:p>
            <a:pPr>
              <a:spcBef>
                <a:spcPts val="0"/>
              </a:spcBef>
              <a:buNone/>
            </a:pPr>
            <a:endParaRPr sz="1600" dirty="0"/>
          </a:p>
        </p:txBody>
      </p:sp>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Shape 127"/>
          <p:cNvSpPr txBox="1"/>
          <p:nvPr/>
        </p:nvSpPr>
        <p:spPr>
          <a:xfrm>
            <a:off x="244400" y="1029856"/>
            <a:ext cx="8141725" cy="2885100"/>
          </a:xfrm>
          <a:prstGeom prst="rect">
            <a:avLst/>
          </a:prstGeom>
          <a:noFill/>
          <a:ln>
            <a:noFill/>
          </a:ln>
        </p:spPr>
        <p:txBody>
          <a:bodyPr lIns="91425" tIns="91425" rIns="91425" bIns="91425" anchor="t" anchorCtr="0">
            <a:noAutofit/>
          </a:bodyPr>
          <a:lstStyle/>
          <a:p>
            <a:pPr marL="457200" lvl="0" indent="0" rtl="0">
              <a:lnSpc>
                <a:spcPct val="115000"/>
              </a:lnSpc>
              <a:spcBef>
                <a:spcPts val="0"/>
              </a:spcBef>
              <a:buClr>
                <a:schemeClr val="dk1"/>
              </a:buClr>
              <a:buSzPct val="78571"/>
              <a:buFont typeface="Arial"/>
              <a:buNone/>
            </a:pPr>
            <a:r>
              <a:rPr lang="en-US" sz="1600" dirty="0">
                <a:solidFill>
                  <a:schemeClr val="dk1"/>
                </a:solidFill>
              </a:rPr>
              <a:t>2. Exposure to the sun’s rays is fun but too much is harmful and may lead to skin cancer</a:t>
            </a:r>
            <a:r>
              <a:rPr lang="en-US" sz="1600" dirty="0" smtClean="0">
                <a:solidFill>
                  <a:schemeClr val="dk1"/>
                </a:solidFill>
              </a:rPr>
              <a:t>.  Here </a:t>
            </a:r>
            <a:r>
              <a:rPr lang="en-US" sz="1600" dirty="0">
                <a:solidFill>
                  <a:schemeClr val="dk1"/>
                </a:solidFill>
              </a:rPr>
              <a:t>are some tips to prevent skin cancer:</a:t>
            </a:r>
          </a:p>
          <a:p>
            <a:pPr marL="457200" lvl="0" indent="0" algn="just" rtl="0">
              <a:lnSpc>
                <a:spcPct val="115000"/>
              </a:lnSpc>
              <a:spcBef>
                <a:spcPts val="0"/>
              </a:spcBef>
              <a:buClr>
                <a:schemeClr val="dk1"/>
              </a:buClr>
              <a:buFont typeface="Arial"/>
              <a:buNone/>
            </a:pPr>
            <a:endParaRPr sz="1600" dirty="0">
              <a:solidFill>
                <a:schemeClr val="dk1"/>
              </a:solidFill>
            </a:endParaRPr>
          </a:p>
          <a:p>
            <a:pPr marL="1371600" lvl="0" indent="-317500" algn="just" rtl="0">
              <a:lnSpc>
                <a:spcPct val="115000"/>
              </a:lnSpc>
              <a:spcBef>
                <a:spcPts val="0"/>
              </a:spcBef>
              <a:buClr>
                <a:schemeClr val="dk1"/>
              </a:buClr>
              <a:buSzPct val="100000"/>
              <a:buFont typeface="Arial"/>
              <a:buChar char="-"/>
            </a:pPr>
            <a:r>
              <a:rPr lang="en-US" sz="1600" dirty="0">
                <a:solidFill>
                  <a:schemeClr val="dk1"/>
                </a:solidFill>
              </a:rPr>
              <a:t>Apply sunscreen with SPF 30 and above when going out. Check the labels for expiration date.</a:t>
            </a:r>
          </a:p>
          <a:p>
            <a:pPr marL="1371600" lvl="0" indent="-317500" algn="just" rtl="0">
              <a:lnSpc>
                <a:spcPct val="115000"/>
              </a:lnSpc>
              <a:spcBef>
                <a:spcPts val="0"/>
              </a:spcBef>
              <a:buClr>
                <a:schemeClr val="dk1"/>
              </a:buClr>
              <a:buSzPct val="100000"/>
              <a:buFont typeface="Arial"/>
              <a:buChar char="-"/>
            </a:pPr>
            <a:r>
              <a:rPr lang="en-US" sz="1600" dirty="0">
                <a:solidFill>
                  <a:schemeClr val="dk1"/>
                </a:solidFill>
              </a:rPr>
              <a:t>Check your entire body for changes in your skin on a monthly basis. </a:t>
            </a:r>
          </a:p>
          <a:p>
            <a:pPr marL="1371600" lvl="0" indent="-317500" algn="just" rtl="0">
              <a:lnSpc>
                <a:spcPct val="115000"/>
              </a:lnSpc>
              <a:spcBef>
                <a:spcPts val="0"/>
              </a:spcBef>
              <a:buClr>
                <a:schemeClr val="dk1"/>
              </a:buClr>
              <a:buSzPct val="100000"/>
              <a:buFont typeface="Arial"/>
              <a:buChar char="-"/>
            </a:pPr>
            <a:r>
              <a:rPr lang="en-US" sz="1600" dirty="0">
                <a:solidFill>
                  <a:schemeClr val="dk1"/>
                </a:solidFill>
              </a:rPr>
              <a:t>Stay in the shade especially between 10 AM and 2 PM.</a:t>
            </a:r>
          </a:p>
          <a:p>
            <a:pPr marL="1371600" lvl="0" indent="-317500" algn="just" rtl="0">
              <a:lnSpc>
                <a:spcPct val="115000"/>
              </a:lnSpc>
              <a:spcBef>
                <a:spcPts val="0"/>
              </a:spcBef>
              <a:buClr>
                <a:schemeClr val="dk1"/>
              </a:buClr>
              <a:buSzPct val="100000"/>
              <a:buFont typeface="Arial"/>
              <a:buChar char="-"/>
            </a:pPr>
            <a:r>
              <a:rPr lang="en-US" sz="1600" dirty="0">
                <a:solidFill>
                  <a:schemeClr val="dk1"/>
                </a:solidFill>
              </a:rPr>
              <a:t>Wear clothes that can cover your arms and legs.</a:t>
            </a:r>
          </a:p>
          <a:p>
            <a:pPr marL="1371600" lvl="0" indent="-317500" algn="just" rtl="0">
              <a:lnSpc>
                <a:spcPct val="115000"/>
              </a:lnSpc>
              <a:spcBef>
                <a:spcPts val="0"/>
              </a:spcBef>
              <a:buClr>
                <a:schemeClr val="dk1"/>
              </a:buClr>
              <a:buSzPct val="100000"/>
              <a:buFont typeface="Arial"/>
              <a:buChar char="-"/>
            </a:pPr>
            <a:r>
              <a:rPr lang="en-US" sz="1600" dirty="0">
                <a:solidFill>
                  <a:schemeClr val="dk1"/>
                </a:solidFill>
              </a:rPr>
              <a:t>Use a hat and sunglasses.</a:t>
            </a:r>
          </a:p>
          <a:p>
            <a:pPr marL="1371600" lvl="0" indent="-317500" algn="just" rtl="0">
              <a:lnSpc>
                <a:spcPct val="115000"/>
              </a:lnSpc>
              <a:spcBef>
                <a:spcPts val="0"/>
              </a:spcBef>
              <a:buClr>
                <a:schemeClr val="dk1"/>
              </a:buClr>
              <a:buSzPct val="100000"/>
              <a:buFont typeface="Arial"/>
              <a:buChar char="-"/>
            </a:pPr>
            <a:r>
              <a:rPr lang="en-US" sz="1600" dirty="0">
                <a:solidFill>
                  <a:schemeClr val="dk1"/>
                </a:solidFill>
              </a:rPr>
              <a:t>Avoid indoor tanning. It may cause premature skin aging, like wrinkles and age spots.</a:t>
            </a:r>
          </a:p>
        </p:txBody>
      </p:sp>
      <p:pic>
        <p:nvPicPr>
          <p:cNvPr id="129" name="Shape 129"/>
          <p:cNvPicPr preferRelativeResize="0"/>
          <p:nvPr/>
        </p:nvPicPr>
        <p:blipFill rotWithShape="1">
          <a:blip r:embed="rId3">
            <a:alphaModFix/>
          </a:blip>
          <a:srcRect b="2257"/>
          <a:stretch/>
        </p:blipFill>
        <p:spPr>
          <a:xfrm>
            <a:off x="0" y="5678487"/>
            <a:ext cx="9144000" cy="1182599"/>
          </a:xfrm>
          <a:prstGeom prst="rect">
            <a:avLst/>
          </a:prstGeom>
          <a:noFill/>
          <a:ln>
            <a:noFill/>
          </a:ln>
        </p:spPr>
      </p:pic>
      <p:sp>
        <p:nvSpPr>
          <p:cNvPr id="130" name="Shape 130"/>
          <p:cNvSpPr txBox="1"/>
          <p:nvPr/>
        </p:nvSpPr>
        <p:spPr>
          <a:xfrm>
            <a:off x="244400" y="4710725"/>
            <a:ext cx="8505600" cy="635699"/>
          </a:xfrm>
          <a:prstGeom prst="rect">
            <a:avLst/>
          </a:prstGeom>
          <a:noFill/>
          <a:ln>
            <a:noFill/>
          </a:ln>
        </p:spPr>
        <p:txBody>
          <a:bodyPr lIns="91425" tIns="91425" rIns="91425" bIns="91425" anchor="t" anchorCtr="0">
            <a:noAutofit/>
          </a:bodyPr>
          <a:lstStyle/>
          <a:p>
            <a:pPr marL="0" lvl="0" indent="0" algn="ctr" rtl="0">
              <a:lnSpc>
                <a:spcPct val="115000"/>
              </a:lnSpc>
              <a:spcBef>
                <a:spcPts val="0"/>
              </a:spcBef>
              <a:buClr>
                <a:schemeClr val="dk1"/>
              </a:buClr>
              <a:buSzPct val="61111"/>
              <a:buFont typeface="Arial"/>
              <a:buNone/>
            </a:pPr>
            <a:r>
              <a:rPr lang="en-US" sz="1800" dirty="0">
                <a:solidFill>
                  <a:schemeClr val="dk1"/>
                </a:solidFill>
              </a:rPr>
              <a:t>This summer enjoy the sun and </a:t>
            </a:r>
            <a:r>
              <a:rPr lang="en-US" sz="1800" dirty="0" smtClean="0">
                <a:solidFill>
                  <a:schemeClr val="dk1"/>
                </a:solidFill>
              </a:rPr>
              <a:t>lessen cancer risk.</a:t>
            </a:r>
            <a:endParaRPr lang="en-US" sz="1800" dirty="0">
              <a:solidFill>
                <a:schemeClr val="dk1"/>
              </a:solidFill>
            </a:endParaRPr>
          </a:p>
          <a:p>
            <a:pPr marL="0" lvl="0" indent="0" algn="ctr" rtl="0">
              <a:lnSpc>
                <a:spcPct val="115000"/>
              </a:lnSpc>
              <a:spcBef>
                <a:spcPts val="0"/>
              </a:spcBef>
              <a:buClr>
                <a:schemeClr val="dk1"/>
              </a:buClr>
              <a:buSzPct val="61111"/>
              <a:buFont typeface="Arial"/>
              <a:buNone/>
            </a:pPr>
            <a:r>
              <a:rPr lang="en-US" sz="1800" dirty="0">
                <a:solidFill>
                  <a:schemeClr val="dk1"/>
                </a:solidFill>
              </a:rPr>
              <a:t>For more health tips, visit </a:t>
            </a:r>
            <a:r>
              <a:rPr lang="en-US" sz="1800" dirty="0" smtClean="0">
                <a:solidFill>
                  <a:schemeClr val="dk1"/>
                </a:solidFill>
              </a:rPr>
              <a:t>our blog at</a:t>
            </a:r>
          </a:p>
          <a:p>
            <a:pPr marL="0" lvl="0" indent="0" algn="ctr" rtl="0">
              <a:lnSpc>
                <a:spcPct val="115000"/>
              </a:lnSpc>
              <a:spcBef>
                <a:spcPts val="0"/>
              </a:spcBef>
              <a:buClr>
                <a:schemeClr val="dk1"/>
              </a:buClr>
              <a:buSzPct val="61111"/>
              <a:buFont typeface="Arial"/>
              <a:buNone/>
            </a:pPr>
            <a:r>
              <a:rPr lang="en-US" sz="1800" u="sng" dirty="0" smtClean="0">
                <a:solidFill>
                  <a:srgbClr val="1155CC"/>
                </a:solidFill>
                <a:hlinkClick r:id="rId4"/>
              </a:rPr>
              <a:t>www.newhopemedicalcenter.com</a:t>
            </a:r>
            <a:r>
              <a:rPr lang="en-US" sz="1800" u="sng" dirty="0" smtClean="0">
                <a:solidFill>
                  <a:srgbClr val="1155CC"/>
                </a:solidFill>
              </a:rPr>
              <a:t>/blog</a:t>
            </a:r>
            <a:r>
              <a:rPr lang="en-US" sz="1800" dirty="0" smtClean="0">
                <a:solidFill>
                  <a:schemeClr val="dk1"/>
                </a:solidFill>
              </a:rPr>
              <a:t> </a:t>
            </a:r>
            <a:endParaRPr lang="en-US" sz="1800" dirty="0">
              <a:solidFill>
                <a:schemeClr val="dk1"/>
              </a:solidFill>
            </a:endParaRPr>
          </a:p>
        </p:txBody>
      </p:sp>
      <p:sp>
        <p:nvSpPr>
          <p:cNvPr id="131" name="Shape 131"/>
          <p:cNvSpPr txBox="1"/>
          <p:nvPr/>
        </p:nvSpPr>
        <p:spPr>
          <a:xfrm>
            <a:off x="1182425" y="6526950"/>
            <a:ext cx="6961800" cy="635699"/>
          </a:xfrm>
          <a:prstGeom prst="rect">
            <a:avLst/>
          </a:prstGeom>
          <a:noFill/>
          <a:ln>
            <a:noFill/>
          </a:ln>
        </p:spPr>
        <p:txBody>
          <a:bodyPr lIns="91425" tIns="91425" rIns="91425" bIns="91425" anchor="t" anchorCtr="0">
            <a:noAutofit/>
          </a:bodyPr>
          <a:lstStyle/>
          <a:p>
            <a:pPr>
              <a:spcBef>
                <a:spcPts val="0"/>
              </a:spcBef>
              <a:buNone/>
            </a:pPr>
            <a:r>
              <a:rPr lang="en-US" sz="1100" b="1"/>
              <a:t>Source:</a:t>
            </a:r>
            <a:r>
              <a:rPr lang="en-US" sz="1100" u="sng">
                <a:hlinkClick r:id="rId5"/>
              </a:rPr>
              <a:t>http://blog.dana-farber.org/insight/2013/05/how-to-enjoy-summer-without-raising-your-cancer-risk/</a:t>
            </a:r>
          </a:p>
        </p:txBody>
      </p:sp>
    </p:spTree>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pic>
        <p:nvPicPr>
          <p:cNvPr id="136" name="Shape 136"/>
          <p:cNvPicPr preferRelativeResize="0"/>
          <p:nvPr/>
        </p:nvPicPr>
        <p:blipFill rotWithShape="1">
          <a:blip r:embed="rId3">
            <a:alphaModFix/>
          </a:blip>
          <a:srcRect b="2256"/>
          <a:stretch/>
        </p:blipFill>
        <p:spPr>
          <a:xfrm>
            <a:off x="0" y="5678487"/>
            <a:ext cx="9144000" cy="1182686"/>
          </a:xfrm>
          <a:prstGeom prst="rect">
            <a:avLst/>
          </a:prstGeom>
          <a:noFill/>
          <a:ln>
            <a:noFill/>
          </a:ln>
        </p:spPr>
      </p:pic>
      <p:pic>
        <p:nvPicPr>
          <p:cNvPr id="137" name="Shape 137"/>
          <p:cNvPicPr preferRelativeResize="0">
            <a:picLocks noGrp="1"/>
          </p:cNvPicPr>
          <p:nvPr>
            <p:ph type="body" idx="1"/>
          </p:nvPr>
        </p:nvPicPr>
        <p:blipFill rotWithShape="1">
          <a:blip r:embed="rId4">
            <a:alphaModFix/>
          </a:blip>
          <a:srcRect/>
          <a:stretch/>
        </p:blipFill>
        <p:spPr>
          <a:xfrm>
            <a:off x="3368675" y="357187"/>
            <a:ext cx="2147887" cy="2147887"/>
          </a:xfrm>
          <a:prstGeom prst="rect">
            <a:avLst/>
          </a:prstGeom>
          <a:noFill/>
          <a:ln>
            <a:noFill/>
          </a:ln>
        </p:spPr>
      </p:pic>
      <p:sp>
        <p:nvSpPr>
          <p:cNvPr id="138" name="Shape 138"/>
          <p:cNvSpPr txBox="1">
            <a:spLocks noGrp="1"/>
          </p:cNvSpPr>
          <p:nvPr>
            <p:ph type="body" idx="2"/>
          </p:nvPr>
        </p:nvSpPr>
        <p:spPr>
          <a:xfrm>
            <a:off x="1887536" y="2103436"/>
            <a:ext cx="5226050" cy="2417764"/>
          </a:xfrm>
          <a:prstGeom prst="rect">
            <a:avLst/>
          </a:prstGeom>
          <a:noFill/>
          <a:ln>
            <a:noFill/>
          </a:ln>
        </p:spPr>
        <p:txBody>
          <a:bodyPr lIns="91425" tIns="45700" rIns="91425" bIns="45700" anchor="t" anchorCtr="0">
            <a:noAutofit/>
          </a:bodyPr>
          <a:lstStyle/>
          <a:p>
            <a:pPr marL="342900" marR="0" lvl="0" indent="-342900" algn="ctr" rtl="0">
              <a:lnSpc>
                <a:spcPct val="90000"/>
              </a:lnSpc>
              <a:spcBef>
                <a:spcPts val="0"/>
              </a:spcBef>
              <a:spcAft>
                <a:spcPts val="0"/>
              </a:spcAft>
              <a:buClr>
                <a:schemeClr val="dk1"/>
              </a:buClr>
              <a:buSzPct val="25000"/>
              <a:buFont typeface="Arial"/>
              <a:buNone/>
            </a:pPr>
            <a:r>
              <a:rPr lang="en-US" sz="3600" b="0" i="0" u="none" strike="noStrike" cap="none" baseline="0" dirty="0">
                <a:solidFill>
                  <a:schemeClr val="dk1"/>
                </a:solidFill>
                <a:latin typeface="Arial"/>
                <a:ea typeface="Arial"/>
                <a:cs typeface="Arial"/>
                <a:sym typeface="Arial"/>
              </a:rPr>
              <a:t>8912 E. Pinnacle Peak Road Suite F9-526 Scottsdale, AZ 85255 </a:t>
            </a:r>
            <a:endParaRPr lang="en-US" sz="3600" b="0" i="0" u="none" strike="noStrike" cap="none" baseline="0" dirty="0" smtClean="0">
              <a:solidFill>
                <a:schemeClr val="dk1"/>
              </a:solidFill>
              <a:latin typeface="Arial"/>
              <a:ea typeface="Arial"/>
              <a:cs typeface="Arial"/>
              <a:sym typeface="Arial"/>
            </a:endParaRPr>
          </a:p>
          <a:p>
            <a:pPr marL="342900" marR="0" lvl="0" indent="-342900" algn="ctr" rtl="0">
              <a:lnSpc>
                <a:spcPct val="90000"/>
              </a:lnSpc>
              <a:spcBef>
                <a:spcPts val="0"/>
              </a:spcBef>
              <a:spcAft>
                <a:spcPts val="0"/>
              </a:spcAft>
              <a:buClr>
                <a:schemeClr val="dk1"/>
              </a:buClr>
              <a:buSzPct val="25000"/>
              <a:buFont typeface="Arial"/>
              <a:buNone/>
            </a:pPr>
            <a:r>
              <a:rPr lang="en-US" sz="3600" b="0" i="0" u="none" strike="noStrike" cap="none" baseline="0" dirty="0" smtClean="0">
                <a:solidFill>
                  <a:schemeClr val="dk1"/>
                </a:solidFill>
                <a:latin typeface="Arial"/>
                <a:ea typeface="Arial"/>
                <a:cs typeface="Arial"/>
                <a:sym typeface="Arial"/>
              </a:rPr>
              <a:t>Call </a:t>
            </a:r>
            <a:r>
              <a:rPr lang="en-US" sz="3600" b="0" i="0" u="none" strike="noStrike" cap="none" baseline="0" dirty="0">
                <a:solidFill>
                  <a:schemeClr val="dk1"/>
                </a:solidFill>
                <a:latin typeface="Arial"/>
                <a:ea typeface="Arial"/>
                <a:cs typeface="Arial"/>
                <a:sym typeface="Arial"/>
              </a:rPr>
              <a:t>Us Today At               480-646-3913</a:t>
            </a:r>
          </a:p>
        </p:txBody>
      </p:sp>
      <p:sp>
        <p:nvSpPr>
          <p:cNvPr id="139" name="Shape 139"/>
          <p:cNvSpPr txBox="1"/>
          <p:nvPr/>
        </p:nvSpPr>
        <p:spPr>
          <a:xfrm>
            <a:off x="1887536" y="6170610"/>
            <a:ext cx="5884862" cy="4572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en-US" sz="2400" b="0" i="0" u="none" strike="noStrike" cap="none" baseline="0" dirty="0">
                <a:solidFill>
                  <a:schemeClr val="dk1"/>
                </a:solidFill>
                <a:latin typeface="Arial"/>
                <a:ea typeface="Arial"/>
                <a:cs typeface="Arial"/>
                <a:sym typeface="Arial"/>
              </a:rPr>
              <a:t>http://www.newhopemedicalcenter.com/</a:t>
            </a:r>
          </a:p>
        </p:txBody>
      </p:sp>
      <p:sp>
        <p:nvSpPr>
          <p:cNvPr id="140" name="Shape 140"/>
          <p:cNvSpPr/>
          <p:nvPr/>
        </p:nvSpPr>
        <p:spPr>
          <a:xfrm>
            <a:off x="1958975" y="204786"/>
            <a:ext cx="5037137" cy="5037137"/>
          </a:xfrm>
          <a:prstGeom prst="ellipse">
            <a:avLst/>
          </a:prstGeom>
          <a:noFill/>
          <a:ln w="38100" cap="flat" cmpd="sng">
            <a:solidFill>
              <a:srgbClr val="339966"/>
            </a:solidFill>
            <a:prstDash val="solid"/>
            <a:miter/>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Arial"/>
              <a:ea typeface="Arial"/>
              <a:cs typeface="Arial"/>
              <a:sym typeface="Arial"/>
            </a:endParaRPr>
          </a:p>
        </p:txBody>
      </p:sp>
    </p:spTree>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name="Default Design">
  <a:themeElements>
    <a:clrScheme name="Default Design 12">
      <a:dk1>
        <a:srgbClr val="000000"/>
      </a:dk1>
      <a:lt1>
        <a:srgbClr val="FFFFFF"/>
      </a:lt1>
      <a:dk2>
        <a:srgbClr val="000000"/>
      </a:dk2>
      <a:lt2>
        <a:srgbClr val="808080"/>
      </a:lt2>
      <a:accent1>
        <a:srgbClr val="7DB6EF"/>
      </a:accent1>
      <a:accent2>
        <a:srgbClr val="C0504D"/>
      </a:accent2>
      <a:accent3>
        <a:srgbClr val="FFFFFF"/>
      </a:accent3>
      <a:accent4>
        <a:srgbClr val="000000"/>
      </a:accent4>
      <a:accent5>
        <a:srgbClr val="BFD7F6"/>
      </a:accent5>
      <a:accent6>
        <a:srgbClr val="AE4845"/>
      </a:accent6>
      <a:hlink>
        <a:srgbClr val="0066CC"/>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326</Words>
  <Application>Microsoft Office PowerPoint</Application>
  <PresentationFormat>On-screen Show (4:3)</PresentationFormat>
  <Paragraphs>33</Paragraphs>
  <Slides>5</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Arial Black</vt:lpstr>
      <vt:lpstr>Default Design</vt:lpstr>
      <vt:lpstr>PowerPoint Presentation</vt:lpstr>
      <vt:lpstr>It's summer time! </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Ven</dc:creator>
  <cp:lastModifiedBy>Ven</cp:lastModifiedBy>
  <cp:revision>3</cp:revision>
  <dcterms:modified xsi:type="dcterms:W3CDTF">2015-06-25T15:14:34Z</dcterms:modified>
</cp:coreProperties>
</file>