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987" r:id="rId3"/>
    <p:sldId id="988" r:id="rId4"/>
    <p:sldId id="989" r:id="rId5"/>
    <p:sldId id="990" r:id="rId6"/>
    <p:sldId id="99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microsoft.com/office/2016/11/relationships/changesInfo" Target="changesInfos/changesInfo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715584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163782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162319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680329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654111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589200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378357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26987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343186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455491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582764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1327572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2500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하나님이여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판단하시되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경건하지 아니한 나라에 대하여 내 송사를 변호하시며 간사하고 불의한 자에게서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건지소서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43</a:t>
            </a:r>
          </a:p>
        </p:txBody>
      </p:sp>
    </p:spTree>
    <p:extLst>
      <p:ext uri="{BB962C8B-B14F-4D97-AF65-F5344CB8AC3E}">
        <p14:creationId xmlns:p14="http://schemas.microsoft.com/office/powerpoint/2010/main" val="35255774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주는 나의 힘이 되신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하나님이시거늘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어찌하여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버리셨나이까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어찌하여 원수의 억압으로 말미암아 슬프게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다니나이까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43</a:t>
            </a:r>
          </a:p>
        </p:txBody>
      </p:sp>
    </p:spTree>
    <p:extLst>
      <p:ext uri="{BB962C8B-B14F-4D97-AF65-F5344CB8AC3E}">
        <p14:creationId xmlns:p14="http://schemas.microsoft.com/office/powerpoint/2010/main" val="18885684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빛과 주의 진리를 보내시어 나를 인도하시고 주의 거룩한 산과 주께서 계시는 곳에 이르게 하소서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43</a:t>
            </a:r>
          </a:p>
        </p:txBody>
      </p:sp>
    </p:spTree>
    <p:extLst>
      <p:ext uri="{BB962C8B-B14F-4D97-AF65-F5344CB8AC3E}">
        <p14:creationId xmlns:p14="http://schemas.microsoft.com/office/powerpoint/2010/main" val="40533435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그런즉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하나님의 제단에 나아가 나의 큰 기쁨의 하나님께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이르리이다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하나님이여 나의 하나님이여 내가 수금으로 주를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찬양하리이다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43</a:t>
            </a:r>
          </a:p>
        </p:txBody>
      </p:sp>
    </p:spTree>
    <p:extLst>
      <p:ext uri="{BB962C8B-B14F-4D97-AF65-F5344CB8AC3E}">
        <p14:creationId xmlns:p14="http://schemas.microsoft.com/office/powerpoint/2010/main" val="39611033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영혼아 네가 어찌하여 낙심하며 어찌하여 내 속에서 불안해 하는가 너는 하나님께 소망을 두라 그가 나타나 도우심으로 말미암아 내 하나님을 여전히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찬송하리로다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43</a:t>
            </a:r>
          </a:p>
        </p:txBody>
      </p:sp>
    </p:spTree>
    <p:extLst>
      <p:ext uri="{BB962C8B-B14F-4D97-AF65-F5344CB8AC3E}">
        <p14:creationId xmlns:p14="http://schemas.microsoft.com/office/powerpoint/2010/main" val="13659628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99</Words>
  <Application>Microsoft Office PowerPoint</Application>
  <PresentationFormat>와이드스크린</PresentationFormat>
  <Paragraphs>10</Paragraphs>
  <Slides>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5</vt:i4>
      </vt:variant>
    </vt:vector>
  </HeadingPairs>
  <TitlesOfParts>
    <vt:vector size="11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2024-10-01T10:20:15Z</dcterms:modified>
</cp:coreProperties>
</file>