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87" r:id="rId3"/>
    <p:sldId id="988" r:id="rId4"/>
    <p:sldId id="989" r:id="rId5"/>
    <p:sldId id="990" r:id="rId6"/>
    <p:sldId id="99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15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37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623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803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541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92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783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9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31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54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276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32757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0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판단하시되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경건하지 아니한 나라에 대하여 내 송사를 변호하시며 간사하고 불의한 자에게서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나의 힘이 되신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버리셨나이까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어찌하여 원수의 억압으로 말미암아 슬프게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빛과 주의 진리를 보내시어 나를 인도하시고 주의 거룩한 산과 주께서 계시는 곳에 이르게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하나님의 제단에 나아가 나의 큰 기쁨의 하나님께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하나님이여 나의 하나님이여 내가 수금으로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영혼아 네가 어찌하여 낙심하며 어찌하여 내 속에서 불안해 하는가 너는 하나님께 소망을 두라 그가 나타나 도우심으로 말미암아 내 하나님을 여전히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99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2024-10-01T10:20:15Z</dcterms:modified>
</cp:coreProperties>
</file>