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1548" r:id="rId2"/>
    <p:sldId id="1539" r:id="rId3"/>
    <p:sldId id="1549" r:id="rId4"/>
    <p:sldId id="1550" r:id="rId5"/>
    <p:sldId id="1553" r:id="rId6"/>
    <p:sldId id="1551" r:id="rId7"/>
    <p:sldId id="155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0" autoAdjust="0"/>
    <p:restoredTop sz="94660"/>
  </p:normalViewPr>
  <p:slideViewPr>
    <p:cSldViewPr snapToGrid="0">
      <p:cViewPr varScale="1">
        <p:scale>
          <a:sx n="72" d="100"/>
          <a:sy n="72" d="100"/>
        </p:scale>
        <p:origin x="72" y="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458277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979389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861071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112507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98830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06775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732872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65599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408680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116414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58212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69879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그림 17">
            <a:extLst>
              <a:ext uri="{FF2B5EF4-FFF2-40B4-BE49-F238E27FC236}">
                <a16:creationId xmlns:a16="http://schemas.microsoft.com/office/drawing/2014/main" id="{70C62F09-86F0-402D-948D-69248E19A02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16" name="직사각형 15">
            <a:extLst>
              <a:ext uri="{FF2B5EF4-FFF2-40B4-BE49-F238E27FC236}">
                <a16:creationId xmlns:a16="http://schemas.microsoft.com/office/drawing/2014/main" id="{40E6B4FF-26B0-4C4F-94EF-EDBCEA437F0F}"/>
              </a:ext>
            </a:extLst>
          </p:cNvPr>
          <p:cNvSpPr/>
          <p:nvPr/>
        </p:nvSpPr>
        <p:spPr>
          <a:xfrm>
            <a:off x="0" y="5347503"/>
            <a:ext cx="12192001" cy="1510497"/>
          </a:xfrm>
          <a:prstGeom prst="rect">
            <a:avLst/>
          </a:prstGeom>
          <a:solidFill>
            <a:schemeClr val="accent1">
              <a:lumMod val="50000"/>
              <a:alpha val="49804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12" name="직사각형 2">
            <a:extLst>
              <a:ext uri="{FF2B5EF4-FFF2-40B4-BE49-F238E27FC236}">
                <a16:creationId xmlns:a16="http://schemas.microsoft.com/office/drawing/2014/main" id="{EF4A915B-1905-4A4D-B59B-9844F203DFDC}"/>
              </a:ext>
            </a:extLst>
          </p:cNvPr>
          <p:cNvSpPr/>
          <p:nvPr/>
        </p:nvSpPr>
        <p:spPr>
          <a:xfrm>
            <a:off x="1" y="5340971"/>
            <a:ext cx="12191999" cy="15170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b="1" spc="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제 </a:t>
            </a:r>
            <a:r>
              <a:rPr lang="en-US" altLang="ko-KR" sz="3200" b="1" spc="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66</a:t>
            </a:r>
            <a:r>
              <a:rPr lang="ko-KR" altLang="en-US" sz="3200" b="1" spc="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번 시편 </a:t>
            </a:r>
            <a:r>
              <a:rPr lang="en-US" altLang="ko-KR" sz="3200" b="1" spc="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150</a:t>
            </a:r>
            <a:r>
              <a:rPr lang="ko-KR" altLang="en-US" sz="3200" b="1" spc="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편 </a:t>
            </a:r>
            <a:r>
              <a:rPr lang="en-US" altLang="ko-KR" sz="3200" b="1" spc="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(Psalm 150)</a:t>
            </a:r>
          </a:p>
        </p:txBody>
      </p:sp>
      <p:grpSp>
        <p:nvGrpSpPr>
          <p:cNvPr id="17" name="Group 4">
            <a:extLst>
              <a:ext uri="{FF2B5EF4-FFF2-40B4-BE49-F238E27FC236}">
                <a16:creationId xmlns:a16="http://schemas.microsoft.com/office/drawing/2014/main" id="{362E2555-C080-49CD-851F-3334189C75CE}"/>
              </a:ext>
            </a:extLst>
          </p:cNvPr>
          <p:cNvGrpSpPr/>
          <p:nvPr/>
        </p:nvGrpSpPr>
        <p:grpSpPr>
          <a:xfrm>
            <a:off x="4499093" y="1922205"/>
            <a:ext cx="3193816" cy="1206722"/>
            <a:chOff x="4767417" y="2935056"/>
            <a:chExt cx="3193816" cy="1206722"/>
          </a:xfrm>
        </p:grpSpPr>
        <p:grpSp>
          <p:nvGrpSpPr>
            <p:cNvPr id="30" name="그룹 29">
              <a:extLst>
                <a:ext uri="{FF2B5EF4-FFF2-40B4-BE49-F238E27FC236}">
                  <a16:creationId xmlns:a16="http://schemas.microsoft.com/office/drawing/2014/main" id="{2A7158DE-53E1-4C27-B7CF-8215215C85BB}"/>
                </a:ext>
              </a:extLst>
            </p:cNvPr>
            <p:cNvGrpSpPr/>
            <p:nvPr/>
          </p:nvGrpSpPr>
          <p:grpSpPr>
            <a:xfrm>
              <a:off x="4767417" y="2935056"/>
              <a:ext cx="2028749" cy="1206722"/>
              <a:chOff x="4723566" y="2769956"/>
              <a:chExt cx="2028749" cy="1206722"/>
            </a:xfrm>
          </p:grpSpPr>
          <p:sp>
            <p:nvSpPr>
              <p:cNvPr id="32" name="직사각형 31">
                <a:extLst>
                  <a:ext uri="{FF2B5EF4-FFF2-40B4-BE49-F238E27FC236}">
                    <a16:creationId xmlns:a16="http://schemas.microsoft.com/office/drawing/2014/main" id="{240809FD-6962-43CB-BDA9-852B6FD53FF3}"/>
                  </a:ext>
                </a:extLst>
              </p:cNvPr>
              <p:cNvSpPr/>
              <p:nvPr/>
            </p:nvSpPr>
            <p:spPr>
              <a:xfrm>
                <a:off x="4723566" y="2769956"/>
                <a:ext cx="916912" cy="66856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sz="10000" b="1" dirty="0">
                    <a:solidFill>
                      <a:schemeClr val="bg1"/>
                    </a:solidFill>
                    <a:effectLst>
                      <a:outerShdw blurRad="63500" sx="102000" sy="102000" algn="ctr" rotWithShape="0">
                        <a:prstClr val="black">
                          <a:alpha val="40000"/>
                        </a:prstClr>
                      </a:outerShdw>
                    </a:effectLst>
                    <a:latin typeface="Batang" panose="02030600000101010101" pitchFamily="18" charset="-127"/>
                    <a:ea typeface="Batang" panose="02030600000101010101" pitchFamily="18" charset="-127"/>
                  </a:rPr>
                  <a:t>교</a:t>
                </a:r>
              </a:p>
            </p:txBody>
          </p:sp>
          <p:sp>
            <p:nvSpPr>
              <p:cNvPr id="33" name="직사각형 32">
                <a:extLst>
                  <a:ext uri="{FF2B5EF4-FFF2-40B4-BE49-F238E27FC236}">
                    <a16:creationId xmlns:a16="http://schemas.microsoft.com/office/drawing/2014/main" id="{E58BE80F-130C-4523-BE06-DD528CB3E9CB}"/>
                  </a:ext>
                </a:extLst>
              </p:cNvPr>
              <p:cNvSpPr/>
              <p:nvPr/>
            </p:nvSpPr>
            <p:spPr>
              <a:xfrm>
                <a:off x="5835403" y="3308109"/>
                <a:ext cx="916912" cy="66856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sz="10000" b="1" dirty="0">
                    <a:solidFill>
                      <a:schemeClr val="bg1"/>
                    </a:solidFill>
                    <a:effectLst>
                      <a:outerShdw blurRad="63500" sx="102000" sy="102000" algn="ctr" rotWithShape="0">
                        <a:prstClr val="black">
                          <a:alpha val="40000"/>
                        </a:prstClr>
                      </a:outerShdw>
                    </a:effectLst>
                    <a:latin typeface="Batang" panose="02030600000101010101" pitchFamily="18" charset="-127"/>
                    <a:ea typeface="Batang" panose="02030600000101010101" pitchFamily="18" charset="-127"/>
                  </a:rPr>
                  <a:t>독</a:t>
                </a:r>
              </a:p>
            </p:txBody>
          </p:sp>
        </p:grpSp>
        <p:sp>
          <p:nvSpPr>
            <p:cNvPr id="31" name="직사각형 2">
              <a:extLst>
                <a:ext uri="{FF2B5EF4-FFF2-40B4-BE49-F238E27FC236}">
                  <a16:creationId xmlns:a16="http://schemas.microsoft.com/office/drawing/2014/main" id="{123C3169-7406-46C3-BE40-C56BA67C63F0}"/>
                </a:ext>
              </a:extLst>
            </p:cNvPr>
            <p:cNvSpPr/>
            <p:nvPr/>
          </p:nvSpPr>
          <p:spPr>
            <a:xfrm>
              <a:off x="7044321" y="3059039"/>
              <a:ext cx="916912" cy="66856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000" b="1" dirty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Batang" panose="02030600000101010101" pitchFamily="18" charset="-127"/>
                  <a:ea typeface="Batang" panose="02030600000101010101" pitchFamily="18" charset="-127"/>
                </a:rPr>
                <a:t>문</a:t>
              </a:r>
            </a:p>
          </p:txBody>
        </p:sp>
      </p:grpSp>
      <p:cxnSp>
        <p:nvCxnSpPr>
          <p:cNvPr id="34" name="직선 연결선 33">
            <a:extLst>
              <a:ext uri="{FF2B5EF4-FFF2-40B4-BE49-F238E27FC236}">
                <a16:creationId xmlns:a16="http://schemas.microsoft.com/office/drawing/2014/main" id="{48EF3955-A8E3-4427-9860-94B17ACE70CC}"/>
              </a:ext>
            </a:extLst>
          </p:cNvPr>
          <p:cNvCxnSpPr>
            <a:cxnSpLocks/>
          </p:cNvCxnSpPr>
          <p:nvPr/>
        </p:nvCxnSpPr>
        <p:spPr>
          <a:xfrm>
            <a:off x="6089948" y="1910813"/>
            <a:ext cx="0" cy="0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" name="그룹 34">
            <a:extLst>
              <a:ext uri="{FF2B5EF4-FFF2-40B4-BE49-F238E27FC236}">
                <a16:creationId xmlns:a16="http://schemas.microsoft.com/office/drawing/2014/main" id="{774D86F0-A3F0-4A40-8497-B380518D71A4}"/>
              </a:ext>
            </a:extLst>
          </p:cNvPr>
          <p:cNvGrpSpPr/>
          <p:nvPr/>
        </p:nvGrpSpPr>
        <p:grpSpPr>
          <a:xfrm>
            <a:off x="3751142" y="3677965"/>
            <a:ext cx="4677612" cy="80070"/>
            <a:chOff x="4578508" y="3677965"/>
            <a:chExt cx="4677612" cy="80070"/>
          </a:xfrm>
        </p:grpSpPr>
        <p:cxnSp>
          <p:nvCxnSpPr>
            <p:cNvPr id="36" name="직선 연결선 35">
              <a:extLst>
                <a:ext uri="{FF2B5EF4-FFF2-40B4-BE49-F238E27FC236}">
                  <a16:creationId xmlns:a16="http://schemas.microsoft.com/office/drawing/2014/main" id="{3133B5CD-8020-4C54-B9DC-5B15C070DB0B}"/>
                </a:ext>
              </a:extLst>
            </p:cNvPr>
            <p:cNvCxnSpPr>
              <a:cxnSpLocks/>
              <a:stCxn id="37" idx="6"/>
              <a:endCxn id="38" idx="2"/>
            </p:cNvCxnSpPr>
            <p:nvPr/>
          </p:nvCxnSpPr>
          <p:spPr>
            <a:xfrm>
              <a:off x="4635658" y="3706540"/>
              <a:ext cx="4563312" cy="22920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타원 36">
              <a:extLst>
                <a:ext uri="{FF2B5EF4-FFF2-40B4-BE49-F238E27FC236}">
                  <a16:creationId xmlns:a16="http://schemas.microsoft.com/office/drawing/2014/main" id="{0DE1A7A8-7934-4EE3-9943-DCD7A36F835E}"/>
                </a:ext>
              </a:extLst>
            </p:cNvPr>
            <p:cNvSpPr/>
            <p:nvPr/>
          </p:nvSpPr>
          <p:spPr>
            <a:xfrm>
              <a:off x="4578508" y="3677965"/>
              <a:ext cx="57150" cy="5715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>
                  <a:ln>
                    <a:solidFill>
                      <a:schemeClr val="bg1"/>
                    </a:solidFill>
                  </a:ln>
                  <a:solidFill>
                    <a:schemeClr val="bg1"/>
                  </a:solidFill>
                </a:rPr>
                <a:t> </a:t>
              </a:r>
              <a:endParaRPr lang="ko-KR" altLang="en-US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endParaRPr>
            </a:p>
          </p:txBody>
        </p:sp>
        <p:sp>
          <p:nvSpPr>
            <p:cNvPr id="38" name="타원 37">
              <a:extLst>
                <a:ext uri="{FF2B5EF4-FFF2-40B4-BE49-F238E27FC236}">
                  <a16:creationId xmlns:a16="http://schemas.microsoft.com/office/drawing/2014/main" id="{9F4BB462-2040-473B-B62B-048003473DDC}"/>
                </a:ext>
              </a:extLst>
            </p:cNvPr>
            <p:cNvSpPr/>
            <p:nvPr/>
          </p:nvSpPr>
          <p:spPr>
            <a:xfrm>
              <a:off x="9198970" y="3700885"/>
              <a:ext cx="57150" cy="5715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endParaRPr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8D7B7571-9A56-40CC-90D5-532A9A62CB7F}"/>
              </a:ext>
            </a:extLst>
          </p:cNvPr>
          <p:cNvSpPr txBox="1"/>
          <p:nvPr/>
        </p:nvSpPr>
        <p:spPr>
          <a:xfrm>
            <a:off x="-12104" y="3838105"/>
            <a:ext cx="1220410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ko-KR" sz="2000" b="1" spc="600" dirty="0">
                <a:solidFill>
                  <a:schemeClr val="bg1"/>
                </a:solidFill>
                <a:latin typeface="Arial" panose="020B0604020202020204" pitchFamily="34" charset="0"/>
                <a:ea typeface="NanumSquare Bold" panose="020B0600000101010101" pitchFamily="34" charset="-127"/>
                <a:cs typeface="Arial" panose="020B0604020202020204" pitchFamily="34" charset="0"/>
              </a:rPr>
              <a:t>RESPONSIVE</a:t>
            </a:r>
            <a:r>
              <a:rPr lang="en-US" altLang="ko-KR" sz="2000" spc="600" dirty="0">
                <a:solidFill>
                  <a:schemeClr val="bg1"/>
                </a:solidFill>
                <a:latin typeface="Arial" panose="020B0604020202020204" pitchFamily="34" charset="0"/>
                <a:ea typeface="NanumSquare Bold" panose="020B0600000101010101" pitchFamily="34" charset="-127"/>
                <a:cs typeface="Arial" panose="020B0604020202020204" pitchFamily="34" charset="0"/>
              </a:rPr>
              <a:t> </a:t>
            </a:r>
            <a:r>
              <a:rPr lang="en-US" altLang="ko-KR" sz="2000" b="1" spc="600" dirty="0">
                <a:solidFill>
                  <a:schemeClr val="bg1"/>
                </a:solidFill>
                <a:latin typeface="Arial" panose="020B0604020202020204" pitchFamily="34" charset="0"/>
                <a:ea typeface="NanumSquare Bold" panose="020B0600000101010101" pitchFamily="34" charset="-127"/>
                <a:cs typeface="Arial" panose="020B0604020202020204" pitchFamily="34" charset="0"/>
              </a:rPr>
              <a:t>READING</a:t>
            </a:r>
          </a:p>
        </p:txBody>
      </p:sp>
    </p:spTree>
    <p:extLst>
      <p:ext uri="{BB962C8B-B14F-4D97-AF65-F5344CB8AC3E}">
        <p14:creationId xmlns:p14="http://schemas.microsoft.com/office/powerpoint/2010/main" val="596756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1436DBBF-B8D2-4B15-B397-A743118DD9C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932873" y="0"/>
            <a:ext cx="10631055" cy="6857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할렐루야 그의 성소에서 하나님을 찬양하며</a:t>
            </a:r>
            <a:r>
              <a:rPr kumimoji="0" lang="ko-KR" alt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</a:t>
            </a:r>
            <a:endParaRPr kumimoji="0" lang="en-US" altLang="ko-KR" sz="3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Praise the </a:t>
            </a:r>
            <a:r>
              <a:rPr lang="en-US" altLang="ko-KR" sz="3200" b="1" dirty="0">
                <a:solidFill>
                  <a:prstClr val="white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LORD</a:t>
            </a: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. Praise God in his sanctuary;</a:t>
            </a: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2800" b="1" dirty="0">
              <a:solidFill>
                <a:prstClr val="white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그의 권능의 궁창에서 그를 </a:t>
            </a:r>
            <a:r>
              <a:rPr kumimoji="0" lang="ko-KR" altLang="en-US" sz="3600" b="1" i="0" u="none" strike="noStrike" kern="1200" cap="none" spc="-150" normalizeH="0" baseline="0" noProof="0" dirty="0" err="1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찬양할지어다</a:t>
            </a:r>
            <a:endParaRPr kumimoji="0" lang="en-US" altLang="ko-KR" sz="3600" b="1" i="0" u="none" strike="noStrike" kern="1200" cap="none" spc="-150" normalizeH="0" baseline="0" noProof="0" dirty="0">
              <a:ln>
                <a:noFill/>
              </a:ln>
              <a:solidFill>
                <a:srgbClr val="FBFF65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praise him in his mighty heavens.</a:t>
            </a:r>
          </a:p>
        </p:txBody>
      </p:sp>
    </p:spTree>
    <p:extLst>
      <p:ext uri="{BB962C8B-B14F-4D97-AF65-F5344CB8AC3E}">
        <p14:creationId xmlns:p14="http://schemas.microsoft.com/office/powerpoint/2010/main" val="14595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1436DBBF-B8D2-4B15-B397-A743118DD9C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932873" y="0"/>
            <a:ext cx="10631055" cy="6857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그의 능하신 행동을 찬양하며</a:t>
            </a:r>
            <a:r>
              <a:rPr kumimoji="0" lang="ko-KR" alt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</a:t>
            </a:r>
            <a:endParaRPr kumimoji="0" lang="en-US" altLang="ko-KR" sz="3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Praise him for his acts of power;</a:t>
            </a: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2800" b="1" dirty="0">
              <a:solidFill>
                <a:prstClr val="white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그의 </a:t>
            </a:r>
            <a:r>
              <a:rPr lang="ko-KR" altLang="en-US" sz="3600" b="1" spc="-150" dirty="0">
                <a:solidFill>
                  <a:srgbClr val="FBFF65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지</a:t>
            </a: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극히 위대하심을 따라 </a:t>
            </a:r>
            <a:r>
              <a:rPr kumimoji="0" lang="ko-KR" altLang="en-US" sz="3600" b="1" i="0" u="none" strike="noStrike" kern="1200" cap="none" spc="-150" normalizeH="0" baseline="0" noProof="0" dirty="0" err="1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찬양할지어다</a:t>
            </a:r>
            <a:endParaRPr kumimoji="0" lang="en-US" altLang="ko-KR" sz="3600" b="1" i="0" u="none" strike="noStrike" kern="1200" cap="none" spc="-150" normalizeH="0" baseline="0" noProof="0" dirty="0">
              <a:ln>
                <a:noFill/>
              </a:ln>
              <a:solidFill>
                <a:srgbClr val="FBFF65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praise him for his surpassing greatness.</a:t>
            </a:r>
          </a:p>
        </p:txBody>
      </p:sp>
    </p:spTree>
    <p:extLst>
      <p:ext uri="{BB962C8B-B14F-4D97-AF65-F5344CB8AC3E}">
        <p14:creationId xmlns:p14="http://schemas.microsoft.com/office/powerpoint/2010/main" val="2365197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1436DBBF-B8D2-4B15-B397-A743118DD9C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997527" y="0"/>
            <a:ext cx="10566401" cy="6857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나팔 소리로 찬양하며</a:t>
            </a:r>
            <a:endParaRPr kumimoji="0" lang="en-US" altLang="ko-KR" sz="3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Praise him with the sounding of the trumpet, </a:t>
            </a: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2800" b="1" dirty="0">
              <a:solidFill>
                <a:prstClr val="white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비파와 수금으로 </a:t>
            </a:r>
            <a:r>
              <a:rPr kumimoji="0" lang="ko-KR" altLang="en-US" sz="3600" b="1" i="0" u="none" strike="noStrike" kern="1200" cap="none" spc="-150" normalizeH="0" baseline="0" noProof="0" dirty="0" err="1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찬양할지어다</a:t>
            </a: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</a:t>
            </a: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praise him with the harp and lyre,</a:t>
            </a:r>
          </a:p>
        </p:txBody>
      </p:sp>
    </p:spTree>
    <p:extLst>
      <p:ext uri="{BB962C8B-B14F-4D97-AF65-F5344CB8AC3E}">
        <p14:creationId xmlns:p14="http://schemas.microsoft.com/office/powerpoint/2010/main" val="4005006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1436DBBF-B8D2-4B15-B397-A743118DD9C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997527" y="0"/>
            <a:ext cx="10566401" cy="6857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소고 치며 춤 추어 찬양하며</a:t>
            </a:r>
            <a:endParaRPr kumimoji="0" lang="en-US" altLang="ko-KR" sz="3600" b="1" i="0" u="none" strike="noStrike" kern="1200" cap="none" spc="-15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praise him with timbrel and dancing,</a:t>
            </a: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2800" b="1" dirty="0">
              <a:solidFill>
                <a:prstClr val="white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현악과 퉁소로 </a:t>
            </a:r>
            <a:r>
              <a:rPr kumimoji="0" lang="ko-KR" altLang="en-US" sz="3600" b="1" i="0" u="none" strike="noStrike" kern="1200" cap="none" spc="-150" normalizeH="0" baseline="0" noProof="0" dirty="0" err="1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찬양할지어다</a:t>
            </a: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</a:t>
            </a:r>
            <a:endParaRPr kumimoji="0" lang="en-US" altLang="ko-KR" sz="3600" b="1" i="0" u="none" strike="noStrike" kern="1200" cap="none" spc="-150" normalizeH="0" baseline="0" noProof="0" dirty="0">
              <a:ln>
                <a:noFill/>
              </a:ln>
              <a:solidFill>
                <a:srgbClr val="FBFF65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praise him with the strings and pipe,</a:t>
            </a:r>
          </a:p>
        </p:txBody>
      </p:sp>
    </p:spTree>
    <p:extLst>
      <p:ext uri="{BB962C8B-B14F-4D97-AF65-F5344CB8AC3E}">
        <p14:creationId xmlns:p14="http://schemas.microsoft.com/office/powerpoint/2010/main" val="2742192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1436DBBF-B8D2-4B15-B397-A743118DD9C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932873" y="0"/>
            <a:ext cx="10631055" cy="6857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큰 소리 나는 제금으로 찬양하며</a:t>
            </a:r>
            <a:r>
              <a:rPr kumimoji="0" lang="ko-KR" alt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</a:t>
            </a:r>
            <a:endParaRPr kumimoji="0" lang="en-US" altLang="ko-KR" sz="3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praise him with the clash of cymbals,</a:t>
            </a: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2800" b="1" dirty="0">
              <a:solidFill>
                <a:prstClr val="white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높은 소리 나를 제금으로 </a:t>
            </a:r>
            <a:r>
              <a:rPr kumimoji="0" lang="ko-KR" altLang="en-US" sz="3600" b="1" i="0" u="none" strike="noStrike" kern="1200" cap="none" spc="-150" normalizeH="0" baseline="0" noProof="0" dirty="0" err="1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찬양할지어다</a:t>
            </a:r>
            <a:endParaRPr kumimoji="0" lang="en-US" altLang="ko-KR" sz="3600" b="1" i="0" u="none" strike="noStrike" kern="1200" cap="none" spc="-150" normalizeH="0" baseline="0" noProof="0" dirty="0">
              <a:ln>
                <a:noFill/>
              </a:ln>
              <a:solidFill>
                <a:srgbClr val="FBFF65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praise him with resounding cymbals.</a:t>
            </a:r>
          </a:p>
        </p:txBody>
      </p:sp>
    </p:spTree>
    <p:extLst>
      <p:ext uri="{BB962C8B-B14F-4D97-AF65-F5344CB8AC3E}">
        <p14:creationId xmlns:p14="http://schemas.microsoft.com/office/powerpoint/2010/main" val="3353945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1436DBBF-B8D2-4B15-B397-A743118DD9C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845127" y="0"/>
            <a:ext cx="10718801" cy="6857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호흡이 있는 자마다 여호와를 </a:t>
            </a:r>
            <a:r>
              <a:rPr kumimoji="0" lang="ko-KR" altLang="en-US" sz="3600" b="1" i="0" u="none" strike="noStrike" kern="1200" cap="none" spc="-150" normalizeH="0" baseline="0" noProof="0" dirty="0" err="1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찬양할지어다</a:t>
            </a: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할렐루야</a:t>
            </a:r>
            <a:endParaRPr kumimoji="0" lang="en-US" altLang="ko-KR" sz="3600" b="1" i="0" u="none" strike="noStrike" kern="1200" cap="none" spc="-150" normalizeH="0" baseline="0" noProof="0" dirty="0">
              <a:ln>
                <a:noFill/>
              </a:ln>
              <a:solidFill>
                <a:srgbClr val="FBFF65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Let everything that has breath praise the LORD.</a:t>
            </a: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Praise the LORD.</a:t>
            </a:r>
          </a:p>
        </p:txBody>
      </p:sp>
    </p:spTree>
    <p:extLst>
      <p:ext uri="{BB962C8B-B14F-4D97-AF65-F5344CB8AC3E}">
        <p14:creationId xmlns:p14="http://schemas.microsoft.com/office/powerpoint/2010/main" val="145043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</TotalTime>
  <Words>156</Words>
  <Application>Microsoft Office PowerPoint</Application>
  <PresentationFormat>와이드스크린</PresentationFormat>
  <Paragraphs>34</Paragraphs>
  <Slides>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13" baseType="lpstr">
      <vt:lpstr>Batang</vt:lpstr>
      <vt:lpstr>Malgun Gothic</vt:lpstr>
      <vt:lpstr>Arial</vt:lpstr>
      <vt:lpstr>Calibri</vt:lpstr>
      <vt:lpstr>Calibri Light</vt:lpstr>
      <vt:lpstr>Office Theme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Hyeon</dc:creator>
  <cp:lastModifiedBy>Hyeon</cp:lastModifiedBy>
  <cp:revision>10</cp:revision>
  <dcterms:created xsi:type="dcterms:W3CDTF">2021-03-09T05:25:12Z</dcterms:created>
  <dcterms:modified xsi:type="dcterms:W3CDTF">2021-04-23T20:00:53Z</dcterms:modified>
</cp:coreProperties>
</file>