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4" r:id="rId4"/>
    <p:sldId id="267" r:id="rId5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0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F949E-B6FA-FA1E-971B-E05DB4A69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FD2BE-9058-4CE5-A479-475ACDB4BA98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6C982-DA18-F764-BA65-72DFFA1AA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6A398-7152-677A-E634-94ECEF1D8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97D3D-C94B-4947-9BCE-8783EC36A13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37321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71CC0-D3B9-01E7-ADE7-8728CD912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37733-922B-4CAF-88AB-72A9D9C4533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3F0657-AE2D-A2CC-EF21-76CF2C5ED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2E2144-5F85-F1D6-5841-E66E65818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B8AE6-2C1F-4209-A80D-88D628BB55F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9346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79309-5114-2DF2-EE0C-7F503D44D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0397B-BB7C-4D74-8422-257715066A1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23D06-6DC9-AFE7-909D-EF5BB265C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AFC7B-560E-32B0-65F7-B68F7977F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20690-8F36-405A-94A8-9CC8B353F96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9578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E373A-657D-2EC0-AE31-8DBF8C9E1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101B4-DEAF-4F3D-B458-0B5AF9ADB6CD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28F515-00F4-62C6-5A54-4E495F9D8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87577-144A-9E9D-02FD-6CB396F0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9DD7B-6B23-4B55-9623-C155B5FA8F9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4461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1D057-C5AB-2A9C-F02D-D1708A25D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8F28A-3C42-40AD-A74A-7D39048EF4A2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03BDF-9ABE-F4D1-E8AD-59E16AB92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416B7-1408-A69A-C655-FA06D477F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7C6C2-D414-4AEE-B947-2F2D967D2D8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9265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9218B77-43F9-3C9C-77B8-0353DD846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FC9A1-C75E-42C0-9260-DDA0542A696B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C309FE8-EE26-2516-4A9C-3C9F01A99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DC820BF-F7B4-88C6-D69F-5FB5CFA4F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ABE0-7AD8-4497-B025-D751027109A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94292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40A11A3-23A6-844B-B751-5277D42CC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BDC74-2C02-45B8-9959-1A9B6D15F859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B61B6DB-4331-EDFB-45B2-707572ACB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7F728CF-BFA3-FAF1-AB4A-2E59ED6E4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8F941-6163-496E-A25D-78A44C140D8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66719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E6282BC-6F99-8DF7-ED5E-032920FEF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93460-885E-4738-8F3F-71A310CDC8E4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CC89078-1539-927C-0FD8-28F79FA82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0820970-7EF2-9446-5569-F484FD168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18E03-AE18-44C5-A85F-9D3720578FC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91622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69D98CF-0EFD-7CBF-942B-DD82BC974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F22D0-EFD9-49D9-9B5D-90FD24BD2640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BACAAFE-5AD9-0CE3-0026-707BDEE60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395B32F-9208-F36E-532B-013A0DEA9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AF53-0AA8-472E-8532-B88E0B43410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22184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94125C3-43B5-4A71-26BE-DF566B2D2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97493-D6B8-4916-88DE-7C73715264C9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B35E6B9-E4DD-E64E-75C1-CBC01C860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79150D0-EF32-4EAE-5BE5-3212C3675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6D298-367A-44F9-BD74-B91452463F2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8311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4DEB1DB-386F-6AEB-F407-06532EF99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BF5BB-D3A1-4CBA-9C86-336BF3B1C3AE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03A593-7245-2E2D-047F-946F9881A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6056C79-A014-6E4C-AF09-82451BC24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EB302-D50B-4B60-98CF-7EA0D843F60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27815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5ECE791-B5EB-46F2-2959-9C24696A2F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0F9D3A4-39AD-BFDA-4D47-006D2CA70E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67466-4C4F-FB9B-1DD0-3DC75DE95B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5162FD1F-3C63-48D7-9B2F-FB79678F45C1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F024B-A276-8CF4-DE5F-BBBB983B04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261D2-A4B9-27B0-6A57-9C335A7DC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E7147858-7492-436D-9157-0F79337A90B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DB1F1B3D-2118-27C5-25FB-04C67726F0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B16BE06D-035A-4093-9118-95F2B5157A19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E3CC0D7B-62F4-7364-6DEB-A1BBCFD8596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4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597FB5E7-74BD-D010-5C9F-55BBEFC491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5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C963F081-70F0-96DB-0763-66D7A8FAB7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49334727-CFC1-09BB-2B1A-833747959DB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2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8F3751A4-5838-BD4F-81B1-19BB6C72FE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10">
              <a:hlinkClick r:id="" action="ppaction://noaction"/>
              <a:extLst>
                <a:ext uri="{FF2B5EF4-FFF2-40B4-BE49-F238E27FC236}">
                  <a16:creationId xmlns:a16="http://schemas.microsoft.com/office/drawing/2014/main" id="{AB7E677F-37A1-D635-4DCC-165E8AC843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DB8716E5-EC6B-A641-0556-E22FAEE6B2A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0" name="Picture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AE4FA853-C3FE-E393-34B6-5370C98F81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13">
              <a:hlinkClick r:id="rId5" action="ppaction://hlinksldjump"/>
              <a:extLst>
                <a:ext uri="{FF2B5EF4-FFF2-40B4-BE49-F238E27FC236}">
                  <a16:creationId xmlns:a16="http://schemas.microsoft.com/office/drawing/2014/main" id="{4299D42F-46DB-0B25-3EFA-D2EF98857D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6" name="Group 14">
            <a:extLst>
              <a:ext uri="{FF2B5EF4-FFF2-40B4-BE49-F238E27FC236}">
                <a16:creationId xmlns:a16="http://schemas.microsoft.com/office/drawing/2014/main" id="{7B619634-CF2B-7571-2BC3-B15ECE88FFA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8" name="Picture 15">
              <a:extLst>
                <a:ext uri="{FF2B5EF4-FFF2-40B4-BE49-F238E27FC236}">
                  <a16:creationId xmlns:a16="http://schemas.microsoft.com/office/drawing/2014/main" id="{D5958FC3-2773-F8FA-2C8D-A62D1E5BF1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6">
              <a:hlinkClick r:id="rId6" action="ppaction://hlinksldjump"/>
              <a:extLst>
                <a:ext uri="{FF2B5EF4-FFF2-40B4-BE49-F238E27FC236}">
                  <a16:creationId xmlns:a16="http://schemas.microsoft.com/office/drawing/2014/main" id="{2DD99186-17AA-646A-AF4D-D7F57440CD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7" name="Picture 4" descr="328-1">
            <a:extLst>
              <a:ext uri="{FF2B5EF4-FFF2-40B4-BE49-F238E27FC236}">
                <a16:creationId xmlns:a16="http://schemas.microsoft.com/office/drawing/2014/main" id="{BAEC74D9-7789-3B1A-7F51-AAA7B4411FE6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2A4C9D03-5E9D-B221-BE30-9FAE24B3676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8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090277F3-5C39-24DF-116E-46F6B23BCB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9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22BB4C23-8072-31ED-9202-193912EC09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8C8F24BE-165B-FC94-3BD6-20168E54A67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6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72F973BB-0B2F-5DE5-2D5E-A612C2CF82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7" name="Text Box 10">
              <a:hlinkClick r:id="" action="ppaction://noaction"/>
              <a:extLst>
                <a:ext uri="{FF2B5EF4-FFF2-40B4-BE49-F238E27FC236}">
                  <a16:creationId xmlns:a16="http://schemas.microsoft.com/office/drawing/2014/main" id="{BC865458-0303-908A-9942-B8E2A642C2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5648B100-7230-DA87-91CF-2761D9D8929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4344" name="Picture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2B78C9EC-12AA-DE2A-80E4-885AE8E5A3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5" name="Text Box 13">
              <a:hlinkClick r:id="rId5" action="ppaction://hlinksldjump"/>
              <a:extLst>
                <a:ext uri="{FF2B5EF4-FFF2-40B4-BE49-F238E27FC236}">
                  <a16:creationId xmlns:a16="http://schemas.microsoft.com/office/drawing/2014/main" id="{3BB338A1-2624-4A12-14A1-86459C40F1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40" name="Group 14">
            <a:extLst>
              <a:ext uri="{FF2B5EF4-FFF2-40B4-BE49-F238E27FC236}">
                <a16:creationId xmlns:a16="http://schemas.microsoft.com/office/drawing/2014/main" id="{0E2A1990-5564-1DD3-CA6C-5118D878022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4342" name="Picture 15">
              <a:extLst>
                <a:ext uri="{FF2B5EF4-FFF2-40B4-BE49-F238E27FC236}">
                  <a16:creationId xmlns:a16="http://schemas.microsoft.com/office/drawing/2014/main" id="{0327F946-D1BF-D74F-F6F2-379F2A76A6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3" name="Text Box 16">
              <a:hlinkClick r:id="rId6" action="ppaction://hlinksldjump"/>
              <a:extLst>
                <a:ext uri="{FF2B5EF4-FFF2-40B4-BE49-F238E27FC236}">
                  <a16:creationId xmlns:a16="http://schemas.microsoft.com/office/drawing/2014/main" id="{ED04797B-1B6A-3F36-F875-E65E58A4B0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1" name="Picture 4" descr="328-2 copy">
            <a:extLst>
              <a:ext uri="{FF2B5EF4-FFF2-40B4-BE49-F238E27FC236}">
                <a16:creationId xmlns:a16="http://schemas.microsoft.com/office/drawing/2014/main" id="{22E12EE4-94EC-24E1-AD73-6CE86BBA494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5">
            <a:extLst>
              <a:ext uri="{FF2B5EF4-FFF2-40B4-BE49-F238E27FC236}">
                <a16:creationId xmlns:a16="http://schemas.microsoft.com/office/drawing/2014/main" id="{2B3740E5-0EC4-D54A-277F-5AE131988E1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72" name="Picture 6">
              <a:hlinkClick r:id="" action="ppaction://noaction"/>
              <a:extLst>
                <a:ext uri="{FF2B5EF4-FFF2-40B4-BE49-F238E27FC236}">
                  <a16:creationId xmlns:a16="http://schemas.microsoft.com/office/drawing/2014/main" id="{5553BE1E-8062-D0F3-5808-F717D4C45A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3" name="Text Box 7">
              <a:hlinkClick r:id="" action="ppaction://noaction"/>
              <a:extLst>
                <a:ext uri="{FF2B5EF4-FFF2-40B4-BE49-F238E27FC236}">
                  <a16:creationId xmlns:a16="http://schemas.microsoft.com/office/drawing/2014/main" id="{2360447F-6657-0B7F-7FC2-458B97CAF1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5362" name="Group 8">
            <a:extLst>
              <a:ext uri="{FF2B5EF4-FFF2-40B4-BE49-F238E27FC236}">
                <a16:creationId xmlns:a16="http://schemas.microsoft.com/office/drawing/2014/main" id="{D406CB11-DDBD-7F33-82ED-29F94961BCB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70" name="Picture 9">
              <a:hlinkClick r:id="" action="ppaction://noaction"/>
              <a:extLst>
                <a:ext uri="{FF2B5EF4-FFF2-40B4-BE49-F238E27FC236}">
                  <a16:creationId xmlns:a16="http://schemas.microsoft.com/office/drawing/2014/main" id="{38939776-AC22-1FBD-7FC5-8C3A05316D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1" name="Text Box 10">
              <a:hlinkClick r:id="" action="ppaction://noaction"/>
              <a:extLst>
                <a:ext uri="{FF2B5EF4-FFF2-40B4-BE49-F238E27FC236}">
                  <a16:creationId xmlns:a16="http://schemas.microsoft.com/office/drawing/2014/main" id="{969042B2-E694-6F09-8B40-C83D413D96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3" name="Group 11">
            <a:extLst>
              <a:ext uri="{FF2B5EF4-FFF2-40B4-BE49-F238E27FC236}">
                <a16:creationId xmlns:a16="http://schemas.microsoft.com/office/drawing/2014/main" id="{DAD0FD90-E3A5-B000-92B7-2BF6167696B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5368" name="Picture 12">
              <a:hlinkClick r:id="rId4" action="ppaction://hlinksldjump"/>
              <a:extLst>
                <a:ext uri="{FF2B5EF4-FFF2-40B4-BE49-F238E27FC236}">
                  <a16:creationId xmlns:a16="http://schemas.microsoft.com/office/drawing/2014/main" id="{1DC7C17F-3FE8-4EA5-D1C5-86CDBBD22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9" name="Text Box 13">
              <a:hlinkClick r:id="rId5" action="ppaction://hlinksldjump"/>
              <a:extLst>
                <a:ext uri="{FF2B5EF4-FFF2-40B4-BE49-F238E27FC236}">
                  <a16:creationId xmlns:a16="http://schemas.microsoft.com/office/drawing/2014/main" id="{FAE2ED67-099A-736B-A13F-EEDAE74D79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4" name="Group 14">
            <a:extLst>
              <a:ext uri="{FF2B5EF4-FFF2-40B4-BE49-F238E27FC236}">
                <a16:creationId xmlns:a16="http://schemas.microsoft.com/office/drawing/2014/main" id="{C4A889AF-362F-47B5-FFCD-BE4E3F8B7A8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5366" name="Picture 15">
              <a:extLst>
                <a:ext uri="{FF2B5EF4-FFF2-40B4-BE49-F238E27FC236}">
                  <a16:creationId xmlns:a16="http://schemas.microsoft.com/office/drawing/2014/main" id="{2C401183-1E9A-A256-3621-C098F73697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7" name="Text Box 16">
              <a:hlinkClick r:id="rId6" action="ppaction://hlinksldjump"/>
              <a:extLst>
                <a:ext uri="{FF2B5EF4-FFF2-40B4-BE49-F238E27FC236}">
                  <a16:creationId xmlns:a16="http://schemas.microsoft.com/office/drawing/2014/main" id="{772F3A3E-A7F1-01DD-3BC6-1B1E5B11FE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5" name="Picture 4" descr="328-3 copy">
            <a:extLst>
              <a:ext uri="{FF2B5EF4-FFF2-40B4-BE49-F238E27FC236}">
                <a16:creationId xmlns:a16="http://schemas.microsoft.com/office/drawing/2014/main" id="{06010ABE-BDE6-4FB4-8554-416E05E2976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17">
            <a:extLst>
              <a:ext uri="{FF2B5EF4-FFF2-40B4-BE49-F238E27FC236}">
                <a16:creationId xmlns:a16="http://schemas.microsoft.com/office/drawing/2014/main" id="{BCF84CBE-BC0E-8E34-1006-75E4350811B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6" name="Picture 18">
              <a:hlinkClick r:id="" action="ppaction://noaction"/>
              <a:extLst>
                <a:ext uri="{FF2B5EF4-FFF2-40B4-BE49-F238E27FC236}">
                  <a16:creationId xmlns:a16="http://schemas.microsoft.com/office/drawing/2014/main" id="{3CF89352-8BE5-9267-8B14-41C5058A09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7" name="Text Box 19">
              <a:hlinkClick r:id="" action="ppaction://noaction"/>
              <a:extLst>
                <a:ext uri="{FF2B5EF4-FFF2-40B4-BE49-F238E27FC236}">
                  <a16:creationId xmlns:a16="http://schemas.microsoft.com/office/drawing/2014/main" id="{EF5CF001-1B87-EA5D-33F6-51690268FA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6386" name="Group 20">
            <a:extLst>
              <a:ext uri="{FF2B5EF4-FFF2-40B4-BE49-F238E27FC236}">
                <a16:creationId xmlns:a16="http://schemas.microsoft.com/office/drawing/2014/main" id="{F873578B-5055-F22E-4904-98F9AA521DF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4" name="Picture 21">
              <a:hlinkClick r:id="" action="ppaction://noaction"/>
              <a:extLst>
                <a:ext uri="{FF2B5EF4-FFF2-40B4-BE49-F238E27FC236}">
                  <a16:creationId xmlns:a16="http://schemas.microsoft.com/office/drawing/2014/main" id="{A92BEEB5-99E9-C242-1E5B-C507C44B06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Text Box 22">
              <a:hlinkClick r:id="" action="ppaction://noaction"/>
              <a:extLst>
                <a:ext uri="{FF2B5EF4-FFF2-40B4-BE49-F238E27FC236}">
                  <a16:creationId xmlns:a16="http://schemas.microsoft.com/office/drawing/2014/main" id="{BA4148F3-B89F-04ED-AC0C-9A865E6BA3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7" name="Group 23">
            <a:extLst>
              <a:ext uri="{FF2B5EF4-FFF2-40B4-BE49-F238E27FC236}">
                <a16:creationId xmlns:a16="http://schemas.microsoft.com/office/drawing/2014/main" id="{82D47F9C-C9D1-36D8-1D74-56891D42299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6392" name="Picture 24">
              <a:hlinkClick r:id="rId4" action="ppaction://hlinksldjump"/>
              <a:extLst>
                <a:ext uri="{FF2B5EF4-FFF2-40B4-BE49-F238E27FC236}">
                  <a16:creationId xmlns:a16="http://schemas.microsoft.com/office/drawing/2014/main" id="{71554B2A-CDCD-EFCF-3A84-9DC5EA5F90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3" name="Text Box 25">
              <a:hlinkClick r:id="rId5" action="ppaction://hlinksldjump"/>
              <a:extLst>
                <a:ext uri="{FF2B5EF4-FFF2-40B4-BE49-F238E27FC236}">
                  <a16:creationId xmlns:a16="http://schemas.microsoft.com/office/drawing/2014/main" id="{0684A088-26FA-11E2-156C-E8F377138F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8" name="Group 26">
            <a:extLst>
              <a:ext uri="{FF2B5EF4-FFF2-40B4-BE49-F238E27FC236}">
                <a16:creationId xmlns:a16="http://schemas.microsoft.com/office/drawing/2014/main" id="{EECAE0C9-F9D5-D88C-69B2-6B36ED3670B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6390" name="Picture 27">
              <a:extLst>
                <a:ext uri="{FF2B5EF4-FFF2-40B4-BE49-F238E27FC236}">
                  <a16:creationId xmlns:a16="http://schemas.microsoft.com/office/drawing/2014/main" id="{C30FA691-FA5E-7444-83BA-F0454FB2AB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1" name="Text Box 28">
              <a:hlinkClick r:id="rId6" action="ppaction://hlinksldjump"/>
              <a:extLst>
                <a:ext uri="{FF2B5EF4-FFF2-40B4-BE49-F238E27FC236}">
                  <a16:creationId xmlns:a16="http://schemas.microsoft.com/office/drawing/2014/main" id="{32E2B684-0DE7-7A44-E513-6B72F08CEE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9" name="Picture 4" descr="328-4 copy">
            <a:extLst>
              <a:ext uri="{FF2B5EF4-FFF2-40B4-BE49-F238E27FC236}">
                <a16:creationId xmlns:a16="http://schemas.microsoft.com/office/drawing/2014/main" id="{08683BBB-A1ED-0313-08AF-5020E633CD5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16</Words>
  <Application>Microsoft Office PowerPoint</Application>
  <PresentationFormat>와이드스크린</PresentationFormat>
  <Paragraphs>16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0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7</cp:revision>
  <dcterms:created xsi:type="dcterms:W3CDTF">2008-12-18T09:14:46Z</dcterms:created>
  <dcterms:modified xsi:type="dcterms:W3CDTF">2025-01-08T07:37:57Z</dcterms:modified>
</cp:coreProperties>
</file>