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CDD0A-B581-2234-843E-8EF688B9F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2965C-81BE-4439-B4A1-4E04AF1715F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1654D-358B-DF38-FAD7-EB37DFF0B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29692-09C2-A886-243C-F0361B6A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BFF0D-953D-4691-8766-2F5CFC8266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330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3AD9B-1A9E-24EC-1B91-D494D1D50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63637-15F2-4E4A-A0F3-C9E31364D7C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E45BF-C894-52D7-3D3A-C096CA6B0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B3020-96AA-91FF-5363-6059B5968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62BF8-126A-46BE-B375-78949C184D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4545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E322B-909A-1E74-7347-F3F2B37B5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09B29D-5951-4782-8A5B-76F3B3E70E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A9FF7-543B-9E7E-C27F-7380B149B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9A493-5E75-0069-9DF4-C604A61E4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80FB8-DCFB-4021-97D6-AFCB125233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9209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A2EDF-1683-A4D5-695C-C2D828C58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93F64-0079-434F-805B-7EF66A6B5F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B4728-67A1-609B-72FA-0CED3F28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16FC1-1295-2A51-4DA6-698E51C1D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47131-6898-4CA8-9D51-92D0DB1EFD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83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2D339-601A-6A3A-B8CA-607EF446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3ABC86-0BD8-4D62-8869-339DBB4A246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9217F-FB3C-0AD0-5B51-718EDE35E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8A5F4-0979-34A4-E149-343ED277C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AE97B-0734-4118-A606-AAF443E4CB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346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6F0B9B-EEAB-9777-6D22-AB1582EC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609EF3-8068-4C96-B8A2-829B7C612E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1763E2-787B-E970-4F9E-E6E3BCA2D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7B6B85-D2B9-F9EF-3FE3-FFE375A2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86847-2E02-4FAB-912D-AAAFA500586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423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F7C984-B690-1209-034A-D81F15405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92E00F-B8E0-44E9-B758-9550E9A5593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89EA305-875E-B3F4-8F42-82F119479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BD234F-9973-6D4F-F6C8-6586D6F5A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B1B1F-9363-4A45-AAC7-B58E6C7B4D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982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33182E1-40F3-FB77-10BF-2100B6E90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362324-0ECD-4873-B6C6-1A7D171EC54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EB71784-6AE2-3A37-C59E-FD6C4B118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CDBF7BB-B620-E505-0EFD-2E6C18E12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D7525-64EF-41A3-B96D-B96CA509CDD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353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D2533CC-BE86-197F-AB5B-3D14B0735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7DBA1-C001-48AF-82AE-2FB54086DFC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2139E0F-E708-DAA5-C3E1-80FF29F2C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105982D-33B3-9C48-C501-4A037DC15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E6C00-6F18-4CC0-A8F1-297E1B01E8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617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A2FB84-1F67-B9FA-E293-172BCBC3E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5F82E7-4F29-4876-8945-360EE7499D5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047BC7-A3BC-A0A0-BB61-BFA58397A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83100D-2E11-C751-C352-EBDC1620E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71B4F-E6A7-4722-BEE7-3123A23136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283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3E7EDE-5D17-1E7F-E107-D78E930F0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61CA4-6789-4DD9-A87B-CD0B6E3CE9C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296627-5382-3C7F-8E2A-268437883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841C7E-532E-D872-41B5-C1934345A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F1DEA-63E8-44BD-89F6-381BCA2B87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96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29D5A93-41C3-114B-D9B8-C6D2FF3778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5F2CE32-E077-90A8-C669-67BB1649A1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B9FFF-21E3-8E7B-4735-C471F1F86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0B8BE63-006E-4D61-B7AB-08D379F0E97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026AD-9939-FE38-9B92-8A76BB0B9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2B3E0-AF7B-EF6A-789D-4E02BFE0C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4A41F54-AB6D-49EA-B820-96A26228CDE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A43D64A-1BB8-0D9D-13F0-D543FF7DFB2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FF3E9BF-5ACC-4C73-BD55-22FA7876EC7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C357D27-8C7F-D4AF-39CD-E56A31943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3A31075-BB09-4D5A-0D6C-693F91C1122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84C803-E7FA-9965-BDF9-E6E88768D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2DD4A26-D563-0CF8-DE82-E6296E4BEB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38FA335-8305-9E28-F9B8-B6D3AD83844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69B133-4801-F547-7FEC-D4C25136DC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D705B97-CF32-4C7A-EB3F-6CA9491784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A05C61B-522E-5031-CA41-F58BCECD437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C3A82F31-B34E-4561-51E7-D25269117D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BBEF73-DFF9-685B-D754-C1D2C4370C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7BF65ED-5187-A6BD-36A0-2864FDA34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AED5972-BB06-4BBB-92D6-DC39D45212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31FE21-14BE-3B6D-4D1F-327F97FCD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41A8796-565D-646F-5F42-7B21D3D8FF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256A2CC-98B0-5D4D-00FA-B065AD8E028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2D0F54-1DCA-B7E4-482F-BA4058358B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DB62D49-21D8-131F-8A5A-D3B40222A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D71FEF3-3FFD-426A-3C3D-76B4523038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D8C458C-56B1-C4DB-EE05-A2A63EE59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ABF38E8-3CE4-B234-9075-EB5D086AEF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6F76386-4F0D-ED30-A9EF-BD5F61ED8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93E06B9-CF21-8018-0312-F5921C69421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78A814-06C5-F491-BFAB-06BEAFC942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A5A0A4B-98C3-797A-15ED-8B67036203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8E44DD04-3EDD-8C44-4492-098A6F3F45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21CE041-DE46-7786-B79D-BC57F20B3C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1356B92-74D2-481A-F66E-33CDB4957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66378CB-C8AA-6FF0-F85B-C77B512735E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631D677D-845D-ACE2-4003-E16AB7BB1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3F4F7F8-178C-4D62-B30B-D741440D9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BC7F700-DC3F-AEA2-826C-FB49396C0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FD91829-3F9E-D1F3-1E47-0A7E247449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F5084C-B173-9B62-CD8A-02FB088420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001838F-6581-D3BD-9A21-E22773BFF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3D2BD69-0170-ABE9-B102-9159BBAF45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038D91D-5DA5-0379-4415-D315203A97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9BCFA21-C020-B157-7632-F921197B2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D636C74-C398-9C26-6CD5-C5EAAC84002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20C2581C-FA5C-0752-3121-204744FF2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642868-AB33-CF24-62AB-D17A0CEF5A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B4EAD40C-1CB5-8FB0-9FCD-631A67475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CF2B77C-187C-686F-394C-7D68A73133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F2E78D4-22F2-28C7-D4F8-5758CD45C0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AC67997-C302-C423-65BB-B7CD30C4FE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A8C11D7-3499-3911-5C82-3669A74D77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8061536-4E8A-E7EF-D3A4-F99587EDB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0210538-1B2F-CD45-4689-BDC70B363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DACEA47-F391-21E4-E2FB-082FD28CC95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0998C8D9-167B-72FB-2C57-899804E6E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9C59095-E2EA-E6EB-A709-F44A10775F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F0D225F-A58E-4420-37D9-9D42117CC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CB88B2C-42D3-C619-926A-B3B9652161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B863C7-875C-7F3A-8A5A-48D2D7CC3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DFB69A1-14BB-9397-227C-4C48A77B2E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5B39D5D-F40C-6609-AAAA-4FE974E472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C6D4FF8-5F47-CE67-7221-66BB7AAA6D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07C779-3DB5-8BCA-B983-ED67656DE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E3BEA97-1676-098F-E7C7-1A8284DB2D5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F78B878C-16B0-0D04-E1BA-8884A614F7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27066D5-E467-0B32-CF93-69A6C0AE6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2008-12-11T16:53:46Z</dcterms:created>
  <dcterms:modified xsi:type="dcterms:W3CDTF">2025-01-08T07:38:59Z</dcterms:modified>
</cp:coreProperties>
</file>