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7.jpg" ContentType="image/jpeg"/>
  <Override PartName="/ppt/media/image8.jpg" ContentType="image/jpeg"/>
  <Override PartName="/ppt/media/image9.jpg" ContentType="image/jpeg"/>
  <Override PartName="/ppt/media/image10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ppt/media/image15.jpg" ContentType="image/jpeg"/>
  <Override PartName="/ppt/media/image16.jpg" ContentType="image/jpeg"/>
  <Override PartName="/ppt/media/image1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3B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mailto:INFO@APNAHUMSAFAR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nahumsafar.com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923" y="2400300"/>
            <a:ext cx="9289811" cy="2272048"/>
          </a:xfrm>
        </p:spPr>
        <p:txBody>
          <a:bodyPr/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APNAHUMSAFAR.COM</a:t>
            </a:r>
            <a:endParaRPr lang="en-US" sz="60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562" y="4874849"/>
            <a:ext cx="8825658" cy="8614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BEST MATRIMONIAL AND MATRIMONY SERVICES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176" y="631065"/>
            <a:ext cx="2905259" cy="290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81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BEST PUNJABI MATRIMONY IN INDIA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WWW.APNAHUMSAFAR.COM</a:t>
            </a:r>
            <a:endParaRPr lang="en-US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39437" y="1853248"/>
            <a:ext cx="55121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Bradley Hand ITC" panose="03070402050302030203" pitchFamily="66" charset="0"/>
              </a:rPr>
              <a:t>WHEN YOU REALLY LOVE SOMEONE</a:t>
            </a:r>
          </a:p>
          <a:p>
            <a:endParaRPr lang="en-US" sz="2400" b="1" dirty="0" smtClean="0">
              <a:latin typeface="Bradley Hand ITC" panose="03070402050302030203" pitchFamily="66" charset="0"/>
            </a:endParaRP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AGE</a:t>
            </a: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  MILES</a:t>
            </a: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               HEIGHT</a:t>
            </a: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                             WEIGHT</a:t>
            </a:r>
          </a:p>
          <a:p>
            <a:endParaRPr lang="en-US" sz="2400" b="1" dirty="0">
              <a:solidFill>
                <a:srgbClr val="00B050"/>
              </a:solidFill>
              <a:latin typeface="Bradley Hand ITC" panose="03070402050302030203" pitchFamily="66" charset="0"/>
            </a:endParaRPr>
          </a:p>
          <a:p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ARE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adley Hand ITC" panose="03070402050302030203" pitchFamily="66" charset="0"/>
              </a:rPr>
              <a:t>JUST NUMBERS…..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Bradley Hand ITC" panose="03070402050302030203" pitchFamily="66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97" y="1853248"/>
            <a:ext cx="5994400" cy="4843766"/>
          </a:xfrm>
        </p:spPr>
      </p:pic>
      <p:sp>
        <p:nvSpPr>
          <p:cNvPr id="10" name="TextBox 9"/>
          <p:cNvSpPr txBox="1"/>
          <p:nvPr/>
        </p:nvSpPr>
        <p:spPr>
          <a:xfrm>
            <a:off x="6439437" y="6065949"/>
            <a:ext cx="5203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BEST MATRIMONIAL SERVICES IN INDIA….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23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7" y="379154"/>
            <a:ext cx="9720072" cy="1499616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rgbClr val="C00000"/>
                </a:solidFill>
                <a:latin typeface="Chiller" panose="04020404031007020602" pitchFamily="82" charset="0"/>
              </a:rPr>
              <a:t>      </a:t>
            </a:r>
            <a:r>
              <a:rPr lang="en-US" sz="6600" dirty="0" smtClean="0">
                <a:solidFill>
                  <a:srgbClr val="00B0F0"/>
                </a:solidFill>
                <a:latin typeface="Chiller" panose="04020404031007020602" pitchFamily="82" charset="0"/>
              </a:rPr>
              <a:t>THANKS FOR WATCHING</a:t>
            </a:r>
            <a:r>
              <a:rPr lang="en-US" dirty="0" smtClean="0">
                <a:solidFill>
                  <a:srgbClr val="00B0F0"/>
                </a:solidFill>
                <a:latin typeface="Chiller" panose="04020404031007020602" pitchFamily="82" charset="0"/>
              </a:rPr>
              <a:t/>
            </a:r>
            <a:br>
              <a:rPr lang="en-US" dirty="0" smtClean="0">
                <a:solidFill>
                  <a:srgbClr val="00B0F0"/>
                </a:solidFill>
                <a:latin typeface="Chiller" panose="04020404031007020602" pitchFamily="82" charset="0"/>
              </a:rPr>
            </a:br>
            <a:r>
              <a:rPr lang="en-US" dirty="0" smtClean="0">
                <a:solidFill>
                  <a:srgbClr val="C00000"/>
                </a:solidFill>
                <a:latin typeface="Chiller" panose="04020404031007020602" pitchFamily="82" charset="0"/>
              </a:rPr>
              <a:t>       </a:t>
            </a:r>
            <a:r>
              <a:rPr lang="en-US" sz="4000" dirty="0" smtClean="0">
                <a:solidFill>
                  <a:srgbClr val="FFFF00"/>
                </a:solidFill>
              </a:rPr>
              <a:t>WWW.APNAHUMSAFAR.COM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096" y="1878770"/>
            <a:ext cx="9720073" cy="4023360"/>
          </a:xfrm>
        </p:spPr>
        <p:txBody>
          <a:bodyPr/>
          <a:lstStyle/>
          <a:p>
            <a:r>
              <a:rPr lang="en-US" dirty="0" smtClean="0"/>
              <a:t>WEBSITE         :- APNAHUMSAFAR.COM</a:t>
            </a:r>
          </a:p>
          <a:p>
            <a:r>
              <a:rPr lang="en-US" dirty="0" smtClean="0"/>
              <a:t>CONTACT NO :- 7307111660</a:t>
            </a:r>
          </a:p>
          <a:p>
            <a:r>
              <a:rPr lang="en-US" dirty="0" smtClean="0"/>
              <a:t>CONTACT NO :- 1814640041</a:t>
            </a:r>
          </a:p>
          <a:p>
            <a:r>
              <a:rPr lang="en-US" dirty="0" smtClean="0"/>
              <a:t>EMAIL             :- </a:t>
            </a:r>
            <a:r>
              <a:rPr lang="en-US" dirty="0" smtClean="0">
                <a:hlinkClick r:id="rId2"/>
              </a:rPr>
              <a:t>INFO@APNAHUMSAFAR.COM</a:t>
            </a:r>
            <a:endParaRPr lang="en-US" dirty="0" smtClean="0"/>
          </a:p>
          <a:p>
            <a:r>
              <a:rPr lang="en-US" dirty="0" smtClean="0"/>
              <a:t>CITY               :- JALANDHAR, AMRITSAR, LUDHIANA, PATHANKOT</a:t>
            </a:r>
          </a:p>
          <a:p>
            <a:r>
              <a:rPr lang="en-US" dirty="0" smtClean="0"/>
              <a:t>CITY               :- CHANDIGARH, MOHALI, PATIALA, PANCHKULA</a:t>
            </a:r>
          </a:p>
          <a:p>
            <a:r>
              <a:rPr lang="en-US" dirty="0" smtClean="0"/>
              <a:t>CITY               :- KARNAL, KAITHAL, DELHI, JAMMU,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754" y="1335024"/>
            <a:ext cx="3162837" cy="28140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5203065"/>
            <a:ext cx="10058400" cy="155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40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C000"/>
                </a:solidFill>
              </a:rPr>
              <a:t>   BEST PUNJABI MATRIMONY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sz="2800" dirty="0" smtClean="0">
                <a:solidFill>
                  <a:srgbClr val="00B0F0"/>
                </a:solidFill>
              </a:rPr>
              <a:t>WWW.APNAHUMSAFAR.COM</a:t>
            </a:r>
            <a:endParaRPr lang="en-US" sz="2800" dirty="0">
              <a:solidFill>
                <a:srgbClr val="00B0F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59" y="2137893"/>
            <a:ext cx="5594349" cy="4597758"/>
          </a:xfrm>
        </p:spPr>
      </p:pic>
      <p:sp>
        <p:nvSpPr>
          <p:cNvPr id="5" name="TextBox 4"/>
          <p:cNvSpPr txBox="1"/>
          <p:nvPr/>
        </p:nvSpPr>
        <p:spPr>
          <a:xfrm>
            <a:off x="6117465" y="2285357"/>
            <a:ext cx="552503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YOU ARE MY</a:t>
            </a:r>
          </a:p>
          <a:p>
            <a:r>
              <a:rPr lang="en-US" sz="2800" b="1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HEART AND SOUL</a:t>
            </a:r>
          </a:p>
          <a:p>
            <a:r>
              <a:rPr lang="en-US" sz="2800" b="1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I WILL LOVE YOU</a:t>
            </a:r>
          </a:p>
          <a:p>
            <a:r>
              <a:rPr lang="en-US" sz="2800" b="1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FOREVER LONG…..</a:t>
            </a:r>
          </a:p>
          <a:p>
            <a:endParaRPr lang="en-US" sz="2800" b="1" dirty="0">
              <a:solidFill>
                <a:srgbClr val="FFFF00"/>
              </a:solidFill>
              <a:latin typeface="Bradley Hand ITC" panose="03070402050302030203" pitchFamily="66" charset="0"/>
            </a:endParaRPr>
          </a:p>
          <a:p>
            <a:r>
              <a:rPr lang="en-US" sz="28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I LOVE YOU…………………</a:t>
            </a:r>
          </a:p>
          <a:p>
            <a:endParaRPr lang="en-US" sz="2800" b="1" dirty="0">
              <a:solidFill>
                <a:srgbClr val="FFFF00"/>
              </a:solidFill>
              <a:latin typeface="Bradley Hand ITC" panose="03070402050302030203" pitchFamily="66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000" b="1" dirty="0" smtClean="0">
                <a:solidFill>
                  <a:srgbClr val="00B0F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WWW.APNAHUMSAFAR.COM</a:t>
            </a:r>
            <a:endParaRPr lang="en-US" sz="2000" b="1" dirty="0">
              <a:solidFill>
                <a:srgbClr val="00B0F0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56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0070C0"/>
                </a:solidFill>
              </a:rPr>
              <a:t>BEST PUNJABI MATRIMONIAL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/>
              <a:t>            </a:t>
            </a:r>
            <a:r>
              <a:rPr lang="en-US" sz="2800" dirty="0" smtClean="0">
                <a:solidFill>
                  <a:srgbClr val="00B0F0"/>
                </a:solidFill>
              </a:rPr>
              <a:t>WWW.APNAHUMSAFAR.COM</a:t>
            </a:r>
            <a:endParaRPr lang="en-US" sz="2800" dirty="0">
              <a:solidFill>
                <a:srgbClr val="00B0F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79" y="1957589"/>
            <a:ext cx="5106832" cy="4664298"/>
          </a:xfrm>
        </p:spPr>
      </p:pic>
      <p:sp>
        <p:nvSpPr>
          <p:cNvPr id="5" name="TextBox 4"/>
          <p:cNvSpPr txBox="1"/>
          <p:nvPr/>
        </p:nvSpPr>
        <p:spPr>
          <a:xfrm>
            <a:off x="5679581" y="2150772"/>
            <a:ext cx="629776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LOVE  IS  A GIFT  FROM  GOD</a:t>
            </a:r>
          </a:p>
          <a:p>
            <a:r>
              <a:rPr lang="en-US" sz="28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            AND</a:t>
            </a:r>
          </a:p>
          <a:p>
            <a:r>
              <a:rPr lang="en-US" sz="20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I HAVE ACCEPTED THIS GIFT  WITH OPEN ARMS</a:t>
            </a:r>
          </a:p>
          <a:p>
            <a:r>
              <a:rPr lang="en-US" sz="2800" b="1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          I  LOVE  YOU</a:t>
            </a:r>
          </a:p>
          <a:p>
            <a:r>
              <a:rPr lang="en-US" sz="28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         AND  PROMISE</a:t>
            </a:r>
          </a:p>
          <a:p>
            <a:r>
              <a:rPr lang="en-US" sz="28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</a:t>
            </a:r>
            <a:r>
              <a:rPr lang="en-US" sz="24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NEVER  TO  LEAVE  YOU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79581" y="5859887"/>
            <a:ext cx="615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BEST MATRIMONIAL AND MATRIMONY SERVICES…..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836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BEST MATRIMONY IN PUNJAB</a:t>
            </a:r>
            <a:b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WWW.APNAHUMSAFAR.COM</a:t>
            </a:r>
            <a:endParaRPr lang="en-US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8" y="2240924"/>
            <a:ext cx="3549762" cy="4327301"/>
          </a:xfrm>
        </p:spPr>
      </p:pic>
      <p:sp>
        <p:nvSpPr>
          <p:cNvPr id="5" name="TextBox 4"/>
          <p:cNvSpPr txBox="1"/>
          <p:nvPr/>
        </p:nvSpPr>
        <p:spPr>
          <a:xfrm>
            <a:off x="4185634" y="2240924"/>
            <a:ext cx="77917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  <a:latin typeface="Chiller" panose="04020404031007020602" pitchFamily="82" charset="0"/>
              </a:rPr>
              <a:t>WHEN YOU ARE </a:t>
            </a:r>
          </a:p>
          <a:p>
            <a:r>
              <a:rPr lang="en-US" sz="4800" b="1" dirty="0" smtClean="0">
                <a:solidFill>
                  <a:srgbClr val="00B050"/>
                </a:solidFill>
                <a:latin typeface="Chiller" panose="04020404031007020602" pitchFamily="82" charset="0"/>
              </a:rPr>
              <a:t>                </a:t>
            </a:r>
            <a:r>
              <a:rPr lang="en-US" sz="4800" b="1" dirty="0" smtClean="0">
                <a:solidFill>
                  <a:srgbClr val="00B0F0"/>
                </a:solidFill>
                <a:latin typeface="Chiller" panose="04020404031007020602" pitchFamily="82" charset="0"/>
              </a:rPr>
              <a:t>WITH  ME</a:t>
            </a:r>
          </a:p>
          <a:p>
            <a:r>
              <a:rPr lang="en-US" sz="4800" b="1" dirty="0" smtClean="0">
                <a:solidFill>
                  <a:srgbClr val="00B050"/>
                </a:solidFill>
                <a:latin typeface="Chiller" panose="04020404031007020602" pitchFamily="82" charset="0"/>
              </a:rPr>
              <a:t>                          I FEEL </a:t>
            </a:r>
          </a:p>
          <a:p>
            <a:r>
              <a:rPr lang="en-US" sz="4800" b="1" dirty="0" smtClean="0">
                <a:solidFill>
                  <a:srgbClr val="00B050"/>
                </a:solidFill>
                <a:latin typeface="Chiller" panose="04020404031007020602" pitchFamily="82" charset="0"/>
              </a:rPr>
              <a:t>                                 </a:t>
            </a:r>
            <a:r>
              <a:rPr lang="en-US" sz="4800" b="1" dirty="0" smtClean="0">
                <a:solidFill>
                  <a:srgbClr val="00B0F0"/>
                </a:solidFill>
                <a:latin typeface="Chiller" panose="04020404031007020602" pitchFamily="82" charset="0"/>
              </a:rPr>
              <a:t>PERFECT</a:t>
            </a:r>
            <a:endParaRPr lang="en-US" sz="4800" b="1" dirty="0">
              <a:solidFill>
                <a:srgbClr val="00B0F0"/>
              </a:solidFill>
              <a:latin typeface="Chiller" panose="040204040310070206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7301" y="6104586"/>
            <a:ext cx="74568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BEST PUNJABI MATRIMONY AND MATRIMONIAL SERVICES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8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BEST MARRIAGE BUREAU IN PUNJAB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WWW.APNAHUMSAFAR.COM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65" y="1853248"/>
            <a:ext cx="5594349" cy="4858791"/>
          </a:xfrm>
        </p:spPr>
      </p:pic>
      <p:sp>
        <p:nvSpPr>
          <p:cNvPr id="5" name="TextBox 4"/>
          <p:cNvSpPr txBox="1"/>
          <p:nvPr/>
        </p:nvSpPr>
        <p:spPr>
          <a:xfrm>
            <a:off x="6001555" y="2034862"/>
            <a:ext cx="60401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SPREAD LOVE</a:t>
            </a:r>
            <a:endParaRPr lang="en-US" sz="2800" dirty="0" smtClean="0">
              <a:solidFill>
                <a:srgbClr val="00B050"/>
              </a:solidFill>
              <a:latin typeface="Bradley Hand ITC" panose="03070402050302030203" pitchFamily="66" charset="0"/>
            </a:endParaRPr>
          </a:p>
          <a:p>
            <a:r>
              <a:rPr lang="en-US" sz="2800" dirty="0">
                <a:latin typeface="Bradley Hand ITC" panose="03070402050302030203" pitchFamily="66" charset="0"/>
              </a:rPr>
              <a:t> </a:t>
            </a:r>
            <a:r>
              <a:rPr lang="en-US" sz="2800" dirty="0" smtClean="0">
                <a:latin typeface="Bradley Hand ITC" panose="03070402050302030203" pitchFamily="66" charset="0"/>
              </a:rPr>
              <a:t>        </a:t>
            </a:r>
            <a:r>
              <a:rPr lang="en-US" sz="28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EVERYWHERE YOU GO.</a:t>
            </a:r>
          </a:p>
          <a:p>
            <a:r>
              <a:rPr lang="en-US" sz="28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LET NO ONE EVER COME TO YOU</a:t>
            </a:r>
          </a:p>
          <a:p>
            <a:r>
              <a:rPr lang="en-US" sz="28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     WITHOUT LEAVING HAPPIER</a:t>
            </a:r>
            <a:r>
              <a:rPr lang="en-US" dirty="0" smtClean="0"/>
              <a:t>……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01555" y="5653825"/>
            <a:ext cx="579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BEST PUNJABI MATRIMONY AND MATRIMONIAL..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62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BEST MARRIAGE BUREAU IN JALANDHAR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WWW.APNAHUMSAFAR.COM</a:t>
            </a: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0496" y="1853248"/>
            <a:ext cx="56553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WE FALL IN LOVE</a:t>
            </a:r>
          </a:p>
          <a:p>
            <a:r>
              <a:rPr lang="en-US" sz="4800" dirty="0" smtClean="0">
                <a:latin typeface="Bradley Hand ITC" panose="03070402050302030203" pitchFamily="66" charset="0"/>
              </a:rPr>
              <a:t>      </a:t>
            </a:r>
            <a:r>
              <a:rPr lang="en-US" sz="48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BY CHANCE</a:t>
            </a:r>
          </a:p>
          <a:p>
            <a:r>
              <a:rPr lang="en-US" sz="4800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WE STAY IN LOVE</a:t>
            </a:r>
          </a:p>
          <a:p>
            <a:r>
              <a:rPr lang="en-US" sz="4800" dirty="0" smtClean="0">
                <a:latin typeface="Bradley Hand ITC" panose="03070402050302030203" pitchFamily="66" charset="0"/>
              </a:rPr>
              <a:t>       </a:t>
            </a:r>
            <a:r>
              <a:rPr lang="en-US" sz="48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BY CHOICE</a:t>
            </a:r>
            <a:endParaRPr lang="en-US" sz="4800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00" y="1853248"/>
            <a:ext cx="5812413" cy="4843766"/>
          </a:xfrm>
        </p:spPr>
      </p:pic>
      <p:sp>
        <p:nvSpPr>
          <p:cNvPr id="8" name="TextBox 7"/>
          <p:cNvSpPr txBox="1"/>
          <p:nvPr/>
        </p:nvSpPr>
        <p:spPr>
          <a:xfrm>
            <a:off x="6220496" y="5859887"/>
            <a:ext cx="5473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BEST MATRIMONY AND MATRIMONIAL …..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15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C000"/>
                </a:solidFill>
              </a:rPr>
              <a:t>BEST MARRIAGE BUREAU IN CHANDIGARH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WWW.APNAHUMSAFAR.COM</a:t>
            </a:r>
            <a:endParaRPr lang="en-US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922" y="1674254"/>
            <a:ext cx="4945486" cy="506139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14" y="1674253"/>
            <a:ext cx="5013158" cy="506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44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    BEST SITE FOR FIND SOUL MATE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sz="2800" dirty="0" smtClean="0">
                <a:solidFill>
                  <a:srgbClr val="7030A0"/>
                </a:solidFill>
              </a:rPr>
              <a:t>WWW.APNAHUMSAFAR.COM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41" y="1944710"/>
            <a:ext cx="6121265" cy="4778062"/>
          </a:xfrm>
        </p:spPr>
      </p:pic>
      <p:sp>
        <p:nvSpPr>
          <p:cNvPr id="5" name="TextBox 4"/>
          <p:cNvSpPr txBox="1"/>
          <p:nvPr/>
        </p:nvSpPr>
        <p:spPr>
          <a:xfrm>
            <a:off x="6529588" y="1944710"/>
            <a:ext cx="53704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EVERY DAY I SPEND WITH YOU</a:t>
            </a:r>
          </a:p>
          <a:p>
            <a:r>
              <a:rPr lang="en-US" sz="36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BECOMES THE NEW</a:t>
            </a:r>
          </a:p>
          <a:p>
            <a:r>
              <a:rPr lang="en-US" sz="3600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BEST DAY</a:t>
            </a:r>
          </a:p>
          <a:p>
            <a:endParaRPr lang="en-US" sz="3600" dirty="0">
              <a:latin typeface="Bradley Hand ITC" panose="03070402050302030203" pitchFamily="66" charset="0"/>
            </a:endParaRPr>
          </a:p>
          <a:p>
            <a:r>
              <a:rPr lang="en-US" sz="44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OF MY LIFE……</a:t>
            </a:r>
            <a:endParaRPr lang="en-US" sz="4400" b="1" dirty="0">
              <a:solidFill>
                <a:srgbClr val="00B05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06861" y="5934670"/>
            <a:ext cx="52159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sz="1600" dirty="0" smtClean="0">
                <a:solidFill>
                  <a:srgbClr val="00B0F0"/>
                </a:solidFill>
              </a:rPr>
              <a:t>BEST MATRIMONY AND MATRIMONIAL SERVICES.</a:t>
            </a:r>
            <a:endParaRPr lang="en-US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736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BEST SITE FOR FIND LIFE PARTNER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WWW.APNAHUMSAFAR.COM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75797" y="1853248"/>
            <a:ext cx="580837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TRUE LOVE ISN’T EASY</a:t>
            </a: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     BUT IT MUST BE</a:t>
            </a: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 FOUGHT  FOR</a:t>
            </a:r>
          </a:p>
          <a:p>
            <a:r>
              <a:rPr lang="en-US" sz="3200" b="1" dirty="0" smtClean="0">
                <a:solidFill>
                  <a:srgbClr val="00B050"/>
                </a:solidFill>
                <a:latin typeface="Bradley Hand ITC" panose="03070402050302030203" pitchFamily="66" charset="0"/>
              </a:rPr>
              <a:t>BECAUSE ONCE YOU FIND IT,</a:t>
            </a:r>
          </a:p>
          <a:p>
            <a:endParaRPr lang="en-US" sz="2800" b="1" dirty="0" smtClean="0">
              <a:solidFill>
                <a:srgbClr val="00B050"/>
              </a:solidFill>
              <a:latin typeface="Bradley Hand ITC" panose="03070402050302030203" pitchFamily="66" charset="0"/>
            </a:endParaRPr>
          </a:p>
          <a:p>
            <a:r>
              <a:rPr lang="en-US" sz="2800" b="1" dirty="0" smtClean="0">
                <a:solidFill>
                  <a:srgbClr val="92D050"/>
                </a:solidFill>
                <a:latin typeface="Bradley Hand ITC" panose="03070402050302030203" pitchFamily="66" charset="0"/>
              </a:rPr>
              <a:t>IT CAN NEVER BE REPLACED….</a:t>
            </a:r>
            <a:endParaRPr lang="en-US" sz="28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96" y="1853248"/>
            <a:ext cx="5594349" cy="4818008"/>
          </a:xfrm>
        </p:spPr>
      </p:pic>
      <p:sp>
        <p:nvSpPr>
          <p:cNvPr id="10" name="TextBox 9"/>
          <p:cNvSpPr txBox="1"/>
          <p:nvPr/>
        </p:nvSpPr>
        <p:spPr>
          <a:xfrm>
            <a:off x="5975797" y="5808372"/>
            <a:ext cx="5808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WWW.APNAHUMSAFAR.COM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BEST PUNJABI MATRIMONY SERVICES…….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00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59</TotalTime>
  <Words>290</Words>
  <Application>Microsoft Office PowerPoint</Application>
  <PresentationFormat>Widescreen</PresentationFormat>
  <Paragraphs>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Aparajita</vt:lpstr>
      <vt:lpstr>Arial</vt:lpstr>
      <vt:lpstr>Bradley Hand ITC</vt:lpstr>
      <vt:lpstr>Century Gothic</vt:lpstr>
      <vt:lpstr>Chiller</vt:lpstr>
      <vt:lpstr>Wingdings 3</vt:lpstr>
      <vt:lpstr>Ion</vt:lpstr>
      <vt:lpstr>APNAHUMSAFAR.COM</vt:lpstr>
      <vt:lpstr>   BEST PUNJABI MATRIMONY            WWW.APNAHUMSAFAR.COM</vt:lpstr>
      <vt:lpstr>     BEST PUNJABI MATRIMONIAL             WWW.APNAHUMSAFAR.COM</vt:lpstr>
      <vt:lpstr>       BEST MATRIMONY IN PUNJAB               WWW.APNAHUMSAFAR.COM</vt:lpstr>
      <vt:lpstr>BEST MARRIAGE BUREAU IN PUNJAB WWW.APNAHUMSAFAR.COM</vt:lpstr>
      <vt:lpstr>BEST MARRIAGE BUREAU IN JALANDHAR WWW.APNAHUMSAFAR.COM</vt:lpstr>
      <vt:lpstr>BEST MARRIAGE BUREAU IN CHANDIGARH WWW.APNAHUMSAFAR.COM</vt:lpstr>
      <vt:lpstr>    BEST SITE FOR FIND SOUL MATE            WWW.APNAHUMSAFAR.COM</vt:lpstr>
      <vt:lpstr>BEST SITE FOR FIND LIFE PARTNER WWW.APNAHUMSAFAR.COM</vt:lpstr>
      <vt:lpstr>BEST PUNJABI MATRIMONY IN INDIA WWW.APNAHUMSAFAR.COM</vt:lpstr>
      <vt:lpstr>      THANKS FOR WATCHING        WWW.APNAHUMSAFAR.COM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APNAHUMSAFAR.COM</dc:title>
  <dc:creator>LENOVO</dc:creator>
  <cp:lastModifiedBy>LENOVO</cp:lastModifiedBy>
  <cp:revision>7</cp:revision>
  <dcterms:created xsi:type="dcterms:W3CDTF">2017-11-02T05:02:50Z</dcterms:created>
  <dcterms:modified xsi:type="dcterms:W3CDTF">2017-11-02T06:02:47Z</dcterms:modified>
</cp:coreProperties>
</file>