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1C15E8-89AB-4F62-9E6A-2225EE081315}"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242937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C15E8-89AB-4F62-9E6A-2225EE081315}"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2753330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C15E8-89AB-4F62-9E6A-2225EE081315}"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3697423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C15E8-89AB-4F62-9E6A-2225EE081315}"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3949305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1C15E8-89AB-4F62-9E6A-2225EE081315}"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483452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1C15E8-89AB-4F62-9E6A-2225EE081315}" type="datetimeFigureOut">
              <a:rPr lang="en-US" smtClean="0"/>
              <a:t>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1295868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1C15E8-89AB-4F62-9E6A-2225EE081315}" type="datetimeFigureOut">
              <a:rPr lang="en-US" smtClean="0"/>
              <a:t>12/4/2017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2234564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1C15E8-89AB-4F62-9E6A-2225EE081315}" type="datetimeFigureOut">
              <a:rPr lang="en-US" smtClean="0"/>
              <a:t>12/4/2017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478112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1C15E8-89AB-4F62-9E6A-2225EE081315}" type="datetimeFigureOut">
              <a:rPr lang="en-US" smtClean="0"/>
              <a:t>12/4/2017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3287424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C15E8-89AB-4F62-9E6A-2225EE081315}" type="datetimeFigureOut">
              <a:rPr lang="en-US" smtClean="0"/>
              <a:t>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2924378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C15E8-89AB-4F62-9E6A-2225EE081315}" type="datetimeFigureOut">
              <a:rPr lang="en-US" smtClean="0"/>
              <a:t>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7E6BD-49D9-49F4-B287-69D03D31D500}" type="slidenum">
              <a:rPr lang="en-US" smtClean="0"/>
              <a:t>‹#›</a:t>
            </a:fld>
            <a:endParaRPr lang="en-US"/>
          </a:p>
        </p:txBody>
      </p:sp>
    </p:spTree>
    <p:extLst>
      <p:ext uri="{BB962C8B-B14F-4D97-AF65-F5344CB8AC3E}">
        <p14:creationId xmlns:p14="http://schemas.microsoft.com/office/powerpoint/2010/main" val="726691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1C15E8-89AB-4F62-9E6A-2225EE081315}" type="datetimeFigureOut">
              <a:rPr lang="en-US" smtClean="0"/>
              <a:t>12/4/2017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E7E6BD-49D9-49F4-B287-69D03D31D500}" type="slidenum">
              <a:rPr lang="en-US" smtClean="0"/>
              <a:t>‹#›</a:t>
            </a:fld>
            <a:endParaRPr lang="en-US"/>
          </a:p>
        </p:txBody>
      </p:sp>
    </p:spTree>
    <p:extLst>
      <p:ext uri="{BB962C8B-B14F-4D97-AF65-F5344CB8AC3E}">
        <p14:creationId xmlns:p14="http://schemas.microsoft.com/office/powerpoint/2010/main" val="2023589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gif"/><Relationship Id="rId2" Type="http://schemas.openxmlformats.org/officeDocument/2006/relationships/image" Target="../media/image10.gif"/><Relationship Id="rId1" Type="http://schemas.openxmlformats.org/officeDocument/2006/relationships/slideLayout" Target="../slideLayouts/slideLayout1.xml"/><Relationship Id="rId6" Type="http://schemas.openxmlformats.org/officeDocument/2006/relationships/image" Target="../media/image14.gif"/><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82" y="0"/>
            <a:ext cx="9144000" cy="8382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0" y="757359"/>
            <a:ext cx="4191000" cy="665986"/>
          </a:xfrm>
          <a:prstGeom prst="rect">
            <a:avLst/>
          </a:prstGeom>
        </p:spPr>
      </p:pic>
    </p:spTree>
    <p:extLst>
      <p:ext uri="{BB962C8B-B14F-4D97-AF65-F5344CB8AC3E}">
        <p14:creationId xmlns:p14="http://schemas.microsoft.com/office/powerpoint/2010/main" val="2448696079"/>
      </p:ext>
    </p:extLst>
  </p:cSld>
  <p:clrMapOvr>
    <a:masterClrMapping/>
  </p:clrMapOvr>
  <mc:AlternateContent xmlns:mc="http://schemas.openxmlformats.org/markup-compatibility/2006">
    <mc:Choice xmlns:p14="http://schemas.microsoft.com/office/powerpoint/2010/main" Requires="p14">
      <p:transition spd="slow" p14:dur="1400" advClick="0" advTm="12000">
        <p14:ripple/>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2000"/>
                                        <p:tgtEl>
                                          <p:spTgt spid="6"/>
                                        </p:tgtEl>
                                      </p:cBhvr>
                                    </p:animEffect>
                                  </p:childTnLst>
                                </p:cTn>
                              </p:par>
                            </p:childTnLst>
                          </p:cTn>
                        </p:par>
                        <p:par>
                          <p:cTn id="8" fill="hold">
                            <p:stCondLst>
                              <p:cond delay="3000"/>
                            </p:stCondLst>
                            <p:childTnLst>
                              <p:par>
                                <p:cTn id="9" presetID="5" presetClass="entr" presetSubtype="10"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checkerboard(across)">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55" y="0"/>
            <a:ext cx="4966855" cy="6858000"/>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5164281" y="166255"/>
            <a:ext cx="3979719" cy="6524863"/>
          </a:xfrm>
          <a:prstGeom prst="rect">
            <a:avLst/>
          </a:prstGeom>
        </p:spPr>
        <p:txBody>
          <a:bodyPr wrap="square">
            <a:spAutoFit/>
          </a:bodyPr>
          <a:lstStyle/>
          <a:p>
            <a:pPr algn="just"/>
            <a:r>
              <a:rPr lang="en-US" sz="2200" dirty="0">
                <a:latin typeface="Cambria" pitchFamily="18" charset="0"/>
              </a:rPr>
              <a:t>Some people manage to do extraordinary things in ordinary situations. They have the power to explore beyond the obvious, and they always know that hard work will pay off. One of the best known Canadian businessmen Denis Vincent also has a similar story. Denis, who started in sales they always know that hard work will pay off at an early age, didn’t have anything but a passion for doing something more than just a job. Within ten years of starting his career, Denis began his business journey and found a niche in the tough industry of aviation.</a:t>
            </a:r>
          </a:p>
        </p:txBody>
      </p:sp>
    </p:spTree>
    <p:extLst>
      <p:ext uri="{BB962C8B-B14F-4D97-AF65-F5344CB8AC3E}">
        <p14:creationId xmlns:p14="http://schemas.microsoft.com/office/powerpoint/2010/main" val="4023964277"/>
      </p:ext>
    </p:extLst>
  </p:cSld>
  <p:clrMapOvr>
    <a:masterClrMapping/>
  </p:clrMapOvr>
  <mc:AlternateContent xmlns:mc="http://schemas.openxmlformats.org/markup-compatibility/2006">
    <mc:Choice xmlns:p14="http://schemas.microsoft.com/office/powerpoint/2010/main" Requires="p14">
      <p:transition spd="slow" p14:dur="4000" advClick="0" advTm="12000">
        <p14:vortex dir="r"/>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3000"/>
                            </p:stCondLst>
                            <p:childTnLst>
                              <p:par>
                                <p:cTn id="9" presetID="22" presetClass="entr" presetSubtype="1"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257800"/>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0" y="5257800"/>
            <a:ext cx="9144000" cy="1446550"/>
          </a:xfrm>
          <a:prstGeom prst="rect">
            <a:avLst/>
          </a:prstGeom>
        </p:spPr>
        <p:txBody>
          <a:bodyPr wrap="square">
            <a:spAutoFit/>
          </a:bodyPr>
          <a:lstStyle/>
          <a:p>
            <a:pPr algn="just"/>
            <a:r>
              <a:rPr lang="en-US" sz="2200" dirty="0">
                <a:latin typeface="Cambria" pitchFamily="18" charset="0"/>
              </a:rPr>
              <a:t>He was always interested in aviation and wanted to do something that would help the industry. Besides training as a pilot, he also worked to start his own company – </a:t>
            </a:r>
            <a:r>
              <a:rPr lang="en-US" sz="2200" dirty="0" err="1">
                <a:latin typeface="Cambria" pitchFamily="18" charset="0"/>
              </a:rPr>
              <a:t>Heli</a:t>
            </a:r>
            <a:r>
              <a:rPr lang="en-US" sz="2200" dirty="0">
                <a:latin typeface="Cambria" pitchFamily="18" charset="0"/>
              </a:rPr>
              <a:t> Vincent, which mainly deals in different kinds of sales and leases for airplanes and helicopters. </a:t>
            </a:r>
          </a:p>
        </p:txBody>
      </p:sp>
    </p:spTree>
    <p:extLst>
      <p:ext uri="{BB962C8B-B14F-4D97-AF65-F5344CB8AC3E}">
        <p14:creationId xmlns:p14="http://schemas.microsoft.com/office/powerpoint/2010/main" val="836029193"/>
      </p:ext>
    </p:extLst>
  </p:cSld>
  <p:clrMapOvr>
    <a:masterClrMapping/>
  </p:clrMapOvr>
  <mc:AlternateContent xmlns:mc="http://schemas.openxmlformats.org/markup-compatibility/2006">
    <mc:Choice xmlns:p14="http://schemas.microsoft.com/office/powerpoint/2010/main" Requires="p14">
      <p:transition spd="slow" p14:dur="4400" advClick="0" advTm="12000">
        <p14:honeycomb/>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3000"/>
                            </p:stCondLst>
                            <p:childTnLst>
                              <p:par>
                                <p:cTn id="9" presetID="18" presetClass="entr" presetSubtype="6"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strips(downRight)">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1544" y="0"/>
            <a:ext cx="5142456" cy="6858000"/>
          </a:xfrm>
          <a:prstGeom prst="rect">
            <a:avLst/>
          </a:prstGeom>
        </p:spPr>
      </p:pic>
      <p:sp>
        <p:nvSpPr>
          <p:cNvPr id="3" name="Rectangle 2"/>
          <p:cNvSpPr/>
          <p:nvPr/>
        </p:nvSpPr>
        <p:spPr>
          <a:xfrm>
            <a:off x="41565" y="48490"/>
            <a:ext cx="3886200" cy="3139321"/>
          </a:xfrm>
          <a:prstGeom prst="rect">
            <a:avLst/>
          </a:prstGeom>
        </p:spPr>
        <p:txBody>
          <a:bodyPr wrap="square">
            <a:spAutoFit/>
          </a:bodyPr>
          <a:lstStyle/>
          <a:p>
            <a:pPr algn="just"/>
            <a:r>
              <a:rPr lang="en-US" sz="2200" dirty="0">
                <a:latin typeface="Cambria" pitchFamily="18" charset="0"/>
              </a:rPr>
              <a:t>Denis knew that the business world is vast, and he never wanted to stick to one genre. In 2000, he began working for real estate projects, and his name has been associated with some of the biggest mergers in the region of Alberta, British Columbia and Quebec.</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 y="3228228"/>
            <a:ext cx="3932999" cy="111517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65" y="4294910"/>
            <a:ext cx="3886200" cy="2563089"/>
          </a:xfrm>
          <a:prstGeom prst="rect">
            <a:avLst/>
          </a:prstGeom>
        </p:spPr>
      </p:pic>
    </p:spTree>
    <p:extLst>
      <p:ext uri="{BB962C8B-B14F-4D97-AF65-F5344CB8AC3E}">
        <p14:creationId xmlns:p14="http://schemas.microsoft.com/office/powerpoint/2010/main" val="3006926292"/>
      </p:ext>
    </p:extLst>
  </p:cSld>
  <p:clrMapOvr>
    <a:masterClrMapping/>
  </p:clrMapOvr>
  <mc:AlternateContent xmlns:mc="http://schemas.openxmlformats.org/markup-compatibility/2006">
    <mc:Choice xmlns:p14="http://schemas.microsoft.com/office/powerpoint/2010/main" Requires="p14">
      <p:transition spd="slow" p14:dur="1600" advClick="0" advTm="12000">
        <p:blinds dir="vert"/>
      </p:transition>
    </mc:Choice>
    <mc:Fallback>
      <p:transition spd="slow" advClick="0" advTm="1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ppt_x</p:attrName>
                                        </p:attrNameLst>
                                      </p:cBhvr>
                                      <p:tavLst>
                                        <p:tav tm="0">
                                          <p:val>
                                            <p:strVal val="#ppt_x"/>
                                          </p:val>
                                        </p:tav>
                                        <p:tav tm="100000">
                                          <p:val>
                                            <p:strVal val="#ppt_x"/>
                                          </p:val>
                                        </p:tav>
                                      </p:tavLst>
                                    </p:anim>
                                    <p:anim calcmode="lin" valueType="num">
                                      <p:cBhvr>
                                        <p:cTn id="13" dur="2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6000"/>
                            </p:stCondLst>
                            <p:childTnLst>
                              <p:par>
                                <p:cTn id="15" presetID="14" presetClass="entr" presetSubtype="10" fill="hold" nodeType="after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2000"/>
                                        <p:tgtEl>
                                          <p:spTgt spid="4"/>
                                        </p:tgtEl>
                                      </p:cBhvr>
                                    </p:animEffect>
                                  </p:childTnLst>
                                </p:cTn>
                              </p:par>
                            </p:childTnLst>
                          </p:cTn>
                        </p:par>
                        <p:par>
                          <p:cTn id="18" fill="hold">
                            <p:stCondLst>
                              <p:cond delay="9000"/>
                            </p:stCondLst>
                            <p:childTnLst>
                              <p:par>
                                <p:cTn id="19" presetID="9" presetClass="entr" presetSubtype="0" fill="hold" nodeType="afterEffect">
                                  <p:stCondLst>
                                    <p:cond delay="100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867400"/>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0" y="6005950"/>
            <a:ext cx="9144000" cy="769441"/>
          </a:xfrm>
          <a:prstGeom prst="rect">
            <a:avLst/>
          </a:prstGeom>
        </p:spPr>
        <p:txBody>
          <a:bodyPr wrap="square">
            <a:spAutoFit/>
          </a:bodyPr>
          <a:lstStyle/>
          <a:p>
            <a:pPr algn="just"/>
            <a:r>
              <a:rPr lang="en-US" sz="2200" dirty="0">
                <a:latin typeface="Cambria" pitchFamily="18" charset="0"/>
              </a:rPr>
              <a:t>When Denis is not working, he is often working with local charities, which is one of his other passions. </a:t>
            </a:r>
          </a:p>
        </p:txBody>
      </p:sp>
    </p:spTree>
    <p:extLst>
      <p:ext uri="{BB962C8B-B14F-4D97-AF65-F5344CB8AC3E}">
        <p14:creationId xmlns:p14="http://schemas.microsoft.com/office/powerpoint/2010/main" val="3491456794"/>
      </p:ext>
    </p:extLst>
  </p:cSld>
  <p:clrMapOvr>
    <a:masterClrMapping/>
  </p:clrMapOvr>
  <mc:AlternateContent xmlns:mc="http://schemas.openxmlformats.org/markup-compatibility/2006">
    <mc:Choice xmlns:p14="http://schemas.microsoft.com/office/powerpoint/2010/main" Requires="p14">
      <p:transition spd="slow" p14:dur="3900" advClick="0" advTm="12000">
        <p14:glitter pattern="hexagon"/>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3000"/>
                            </p:stCondLst>
                            <p:childTnLst>
                              <p:par>
                                <p:cTn id="9" presetID="14" presetClass="entr" presetSubtype="10"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6" y="41560"/>
            <a:ext cx="9144000" cy="104394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732616"/>
            <a:ext cx="5676191" cy="39365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4618" y="1192346"/>
            <a:ext cx="6520912" cy="41904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140" y="2438400"/>
            <a:ext cx="1530955" cy="1530955"/>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1525" y="4967287"/>
            <a:ext cx="1057275" cy="903384"/>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1495" y="4176712"/>
            <a:ext cx="800100" cy="790575"/>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86000" y="2466110"/>
            <a:ext cx="5674519" cy="129540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56240" y="4281068"/>
            <a:ext cx="4557918" cy="581862"/>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41949" y="5247302"/>
            <a:ext cx="4472209" cy="545785"/>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42169" y="2644213"/>
            <a:ext cx="2823695" cy="2603089"/>
          </a:xfrm>
          <a:prstGeom prst="rect">
            <a:avLst/>
          </a:prstGeom>
        </p:spPr>
      </p:pic>
    </p:spTree>
    <p:extLst>
      <p:ext uri="{BB962C8B-B14F-4D97-AF65-F5344CB8AC3E}">
        <p14:creationId xmlns:p14="http://schemas.microsoft.com/office/powerpoint/2010/main" val="2951962955"/>
      </p:ext>
    </p:extLst>
  </p:cSld>
  <p:clrMapOvr>
    <a:masterClrMapping/>
  </p:clrMapOvr>
  <mc:AlternateContent xmlns:mc="http://schemas.openxmlformats.org/markup-compatibility/2006" xmlns:p14="http://schemas.microsoft.com/office/powerpoint/2010/main">
    <mc:Choice Requires="p14">
      <p:transition spd="slow" p14:dur="3000" advClick="0" advTm="30000">
        <p14:shred/>
      </p:transition>
    </mc:Choice>
    <mc:Fallback xmlns="">
      <p:transition spd="slow" advClick="0"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2000"/>
                                        <p:tgtEl>
                                          <p:spTgt spid="2"/>
                                        </p:tgtEl>
                                      </p:cBhvr>
                                    </p:animEffect>
                                  </p:childTnLst>
                                </p:cTn>
                              </p:par>
                            </p:childTnLst>
                          </p:cTn>
                        </p:par>
                        <p:par>
                          <p:cTn id="8" fill="hold">
                            <p:stCondLst>
                              <p:cond delay="3000"/>
                            </p:stCondLst>
                            <p:childTnLst>
                              <p:par>
                                <p:cTn id="9" presetID="23" presetClass="entr" presetSubtype="16" fill="hold" nodeType="afterEffect">
                                  <p:stCondLst>
                                    <p:cond delay="1000"/>
                                  </p:stCondLst>
                                  <p:childTnLst>
                                    <p:set>
                                      <p:cBhvr>
                                        <p:cTn id="10" dur="1" fill="hold">
                                          <p:stCondLst>
                                            <p:cond delay="0"/>
                                          </p:stCondLst>
                                        </p:cTn>
                                        <p:tgtEl>
                                          <p:spTgt spid="4"/>
                                        </p:tgtEl>
                                        <p:attrNameLst>
                                          <p:attrName>style.visibility</p:attrName>
                                        </p:attrNameLst>
                                      </p:cBhvr>
                                      <p:to>
                                        <p:strVal val="visible"/>
                                      </p:to>
                                    </p:set>
                                    <p:anim calcmode="lin" valueType="num">
                                      <p:cBhvr>
                                        <p:cTn id="11" dur="2000" fill="hold"/>
                                        <p:tgtEl>
                                          <p:spTgt spid="4"/>
                                        </p:tgtEl>
                                        <p:attrNameLst>
                                          <p:attrName>ppt_w</p:attrName>
                                        </p:attrNameLst>
                                      </p:cBhvr>
                                      <p:tavLst>
                                        <p:tav tm="0">
                                          <p:val>
                                            <p:fltVal val="0"/>
                                          </p:val>
                                        </p:tav>
                                        <p:tav tm="100000">
                                          <p:val>
                                            <p:strVal val="#ppt_w"/>
                                          </p:val>
                                        </p:tav>
                                      </p:tavLst>
                                    </p:anim>
                                    <p:anim calcmode="lin" valueType="num">
                                      <p:cBhvr>
                                        <p:cTn id="12" dur="20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6000"/>
                            </p:stCondLst>
                            <p:childTnLst>
                              <p:par>
                                <p:cTn id="14" presetID="53" presetClass="entr" presetSubtype="16" fill="hold" nodeType="afterEffect">
                                  <p:stCondLst>
                                    <p:cond delay="1000"/>
                                  </p:stCondLst>
                                  <p:childTnLst>
                                    <p:set>
                                      <p:cBhvr>
                                        <p:cTn id="15" dur="1" fill="hold">
                                          <p:stCondLst>
                                            <p:cond delay="0"/>
                                          </p:stCondLst>
                                        </p:cTn>
                                        <p:tgtEl>
                                          <p:spTgt spid="3"/>
                                        </p:tgtEl>
                                        <p:attrNameLst>
                                          <p:attrName>style.visibility</p:attrName>
                                        </p:attrNameLst>
                                      </p:cBhvr>
                                      <p:to>
                                        <p:strVal val="visible"/>
                                      </p:to>
                                    </p:set>
                                    <p:anim calcmode="lin" valueType="num">
                                      <p:cBhvr>
                                        <p:cTn id="16" dur="2000" fill="hold"/>
                                        <p:tgtEl>
                                          <p:spTgt spid="3"/>
                                        </p:tgtEl>
                                        <p:attrNameLst>
                                          <p:attrName>ppt_w</p:attrName>
                                        </p:attrNameLst>
                                      </p:cBhvr>
                                      <p:tavLst>
                                        <p:tav tm="0">
                                          <p:val>
                                            <p:fltVal val="0"/>
                                          </p:val>
                                        </p:tav>
                                        <p:tav tm="100000">
                                          <p:val>
                                            <p:strVal val="#ppt_w"/>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Effect transition="in" filter="fade">
                                      <p:cBhvr>
                                        <p:cTn id="18" dur="2000"/>
                                        <p:tgtEl>
                                          <p:spTgt spid="3"/>
                                        </p:tgtEl>
                                      </p:cBhvr>
                                    </p:animEffect>
                                  </p:childTnLst>
                                </p:cTn>
                              </p:par>
                            </p:childTnLst>
                          </p:cTn>
                        </p:par>
                        <p:par>
                          <p:cTn id="19" fill="hold">
                            <p:stCondLst>
                              <p:cond delay="9000"/>
                            </p:stCondLst>
                            <p:childTnLst>
                              <p:par>
                                <p:cTn id="20" presetID="47" presetClass="entr" presetSubtype="0" fill="hold" nodeType="after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anim calcmode="lin" valueType="num">
                                      <p:cBhvr>
                                        <p:cTn id="23" dur="2000" fill="hold"/>
                                        <p:tgtEl>
                                          <p:spTgt spid="5"/>
                                        </p:tgtEl>
                                        <p:attrNameLst>
                                          <p:attrName>ppt_x</p:attrName>
                                        </p:attrNameLst>
                                      </p:cBhvr>
                                      <p:tavLst>
                                        <p:tav tm="0">
                                          <p:val>
                                            <p:strVal val="#ppt_x"/>
                                          </p:val>
                                        </p:tav>
                                        <p:tav tm="100000">
                                          <p:val>
                                            <p:strVal val="#ppt_x"/>
                                          </p:val>
                                        </p:tav>
                                      </p:tavLst>
                                    </p:anim>
                                    <p:anim calcmode="lin" valueType="num">
                                      <p:cBhvr>
                                        <p:cTn id="24" dur="2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2000"/>
                            </p:stCondLst>
                            <p:childTnLst>
                              <p:par>
                                <p:cTn id="26" presetID="47"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anim calcmode="lin" valueType="num">
                                      <p:cBhvr>
                                        <p:cTn id="29" dur="2000" fill="hold"/>
                                        <p:tgtEl>
                                          <p:spTgt spid="8"/>
                                        </p:tgtEl>
                                        <p:attrNameLst>
                                          <p:attrName>ppt_x</p:attrName>
                                        </p:attrNameLst>
                                      </p:cBhvr>
                                      <p:tavLst>
                                        <p:tav tm="0">
                                          <p:val>
                                            <p:strVal val="#ppt_x"/>
                                          </p:val>
                                        </p:tav>
                                        <p:tav tm="100000">
                                          <p:val>
                                            <p:strVal val="#ppt_x"/>
                                          </p:val>
                                        </p:tav>
                                      </p:tavLst>
                                    </p:anim>
                                    <p:anim calcmode="lin" valueType="num">
                                      <p:cBhvr>
                                        <p:cTn id="30" dur="2000" fill="hold"/>
                                        <p:tgtEl>
                                          <p:spTgt spid="8"/>
                                        </p:tgtEl>
                                        <p:attrNameLst>
                                          <p:attrName>ppt_y</p:attrName>
                                        </p:attrNameLst>
                                      </p:cBhvr>
                                      <p:tavLst>
                                        <p:tav tm="0">
                                          <p:val>
                                            <p:strVal val="#ppt_y-.1"/>
                                          </p:val>
                                        </p:tav>
                                        <p:tav tm="100000">
                                          <p:val>
                                            <p:strVal val="#ppt_y"/>
                                          </p:val>
                                        </p:tav>
                                      </p:tavLst>
                                    </p:anim>
                                  </p:childTnLst>
                                </p:cTn>
                              </p:par>
                            </p:childTnLst>
                          </p:cTn>
                        </p:par>
                        <p:par>
                          <p:cTn id="31" fill="hold">
                            <p:stCondLst>
                              <p:cond delay="14000"/>
                            </p:stCondLst>
                            <p:childTnLst>
                              <p:par>
                                <p:cTn id="32" presetID="55" presetClass="entr" presetSubtype="0" fill="hold" nodeType="afterEffect">
                                  <p:stCondLst>
                                    <p:cond delay="1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2000" fill="hold"/>
                                        <p:tgtEl>
                                          <p:spTgt spid="7"/>
                                        </p:tgtEl>
                                        <p:attrNameLst>
                                          <p:attrName>ppt_w</p:attrName>
                                        </p:attrNameLst>
                                      </p:cBhvr>
                                      <p:tavLst>
                                        <p:tav tm="0">
                                          <p:val>
                                            <p:strVal val="#ppt_w*0.70"/>
                                          </p:val>
                                        </p:tav>
                                        <p:tav tm="100000">
                                          <p:val>
                                            <p:strVal val="#ppt_w"/>
                                          </p:val>
                                        </p:tav>
                                      </p:tavLst>
                                    </p:anim>
                                    <p:anim calcmode="lin" valueType="num">
                                      <p:cBhvr>
                                        <p:cTn id="35" dur="2000" fill="hold"/>
                                        <p:tgtEl>
                                          <p:spTgt spid="7"/>
                                        </p:tgtEl>
                                        <p:attrNameLst>
                                          <p:attrName>ppt_h</p:attrName>
                                        </p:attrNameLst>
                                      </p:cBhvr>
                                      <p:tavLst>
                                        <p:tav tm="0">
                                          <p:val>
                                            <p:strVal val="#ppt_h"/>
                                          </p:val>
                                        </p:tav>
                                        <p:tav tm="100000">
                                          <p:val>
                                            <p:strVal val="#ppt_h"/>
                                          </p:val>
                                        </p:tav>
                                      </p:tavLst>
                                    </p:anim>
                                    <p:animEffect transition="in" filter="fade">
                                      <p:cBhvr>
                                        <p:cTn id="36" dur="2000"/>
                                        <p:tgtEl>
                                          <p:spTgt spid="7"/>
                                        </p:tgtEl>
                                      </p:cBhvr>
                                    </p:animEffect>
                                  </p:childTnLst>
                                </p:cTn>
                              </p:par>
                            </p:childTnLst>
                          </p:cTn>
                        </p:par>
                        <p:par>
                          <p:cTn id="37" fill="hold">
                            <p:stCondLst>
                              <p:cond delay="17000"/>
                            </p:stCondLst>
                            <p:childTnLst>
                              <p:par>
                                <p:cTn id="38" presetID="55" presetClass="entr" presetSubtype="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2000" fill="hold"/>
                                        <p:tgtEl>
                                          <p:spTgt spid="9"/>
                                        </p:tgtEl>
                                        <p:attrNameLst>
                                          <p:attrName>ppt_w</p:attrName>
                                        </p:attrNameLst>
                                      </p:cBhvr>
                                      <p:tavLst>
                                        <p:tav tm="0">
                                          <p:val>
                                            <p:strVal val="#ppt_w*0.70"/>
                                          </p:val>
                                        </p:tav>
                                        <p:tav tm="100000">
                                          <p:val>
                                            <p:strVal val="#ppt_w"/>
                                          </p:val>
                                        </p:tav>
                                      </p:tavLst>
                                    </p:anim>
                                    <p:anim calcmode="lin" valueType="num">
                                      <p:cBhvr>
                                        <p:cTn id="41" dur="2000" fill="hold"/>
                                        <p:tgtEl>
                                          <p:spTgt spid="9"/>
                                        </p:tgtEl>
                                        <p:attrNameLst>
                                          <p:attrName>ppt_h</p:attrName>
                                        </p:attrNameLst>
                                      </p:cBhvr>
                                      <p:tavLst>
                                        <p:tav tm="0">
                                          <p:val>
                                            <p:strVal val="#ppt_h"/>
                                          </p:val>
                                        </p:tav>
                                        <p:tav tm="100000">
                                          <p:val>
                                            <p:strVal val="#ppt_h"/>
                                          </p:val>
                                        </p:tav>
                                      </p:tavLst>
                                    </p:anim>
                                    <p:animEffect transition="in" filter="fade">
                                      <p:cBhvr>
                                        <p:cTn id="42" dur="2000"/>
                                        <p:tgtEl>
                                          <p:spTgt spid="9"/>
                                        </p:tgtEl>
                                      </p:cBhvr>
                                    </p:animEffect>
                                  </p:childTnLst>
                                </p:cTn>
                              </p:par>
                            </p:childTnLst>
                          </p:cTn>
                        </p:par>
                        <p:par>
                          <p:cTn id="43" fill="hold">
                            <p:stCondLst>
                              <p:cond delay="19000"/>
                            </p:stCondLst>
                            <p:childTnLst>
                              <p:par>
                                <p:cTn id="44" presetID="37" presetClass="entr" presetSubtype="0" fill="hold" nodeType="afterEffect">
                                  <p:stCondLst>
                                    <p:cond delay="100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0"/>
                                        <p:tgtEl>
                                          <p:spTgt spid="6"/>
                                        </p:tgtEl>
                                      </p:cBhvr>
                                    </p:animEffect>
                                    <p:anim calcmode="lin" valueType="num">
                                      <p:cBhvr>
                                        <p:cTn id="47" dur="2000" fill="hold"/>
                                        <p:tgtEl>
                                          <p:spTgt spid="6"/>
                                        </p:tgtEl>
                                        <p:attrNameLst>
                                          <p:attrName>ppt_x</p:attrName>
                                        </p:attrNameLst>
                                      </p:cBhvr>
                                      <p:tavLst>
                                        <p:tav tm="0">
                                          <p:val>
                                            <p:strVal val="#ppt_x"/>
                                          </p:val>
                                        </p:tav>
                                        <p:tav tm="100000">
                                          <p:val>
                                            <p:strVal val="#ppt_x"/>
                                          </p:val>
                                        </p:tav>
                                      </p:tavLst>
                                    </p:anim>
                                    <p:anim calcmode="lin" valueType="num">
                                      <p:cBhvr>
                                        <p:cTn id="48" dur="1800" decel="100000" fill="hold"/>
                                        <p:tgtEl>
                                          <p:spTgt spid="6"/>
                                        </p:tgtEl>
                                        <p:attrNameLst>
                                          <p:attrName>ppt_y</p:attrName>
                                        </p:attrNameLst>
                                      </p:cBhvr>
                                      <p:tavLst>
                                        <p:tav tm="0">
                                          <p:val>
                                            <p:strVal val="#ppt_y+1"/>
                                          </p:val>
                                        </p:tav>
                                        <p:tav tm="100000">
                                          <p:val>
                                            <p:strVal val="#ppt_y-.03"/>
                                          </p:val>
                                        </p:tav>
                                      </p:tavLst>
                                    </p:anim>
                                    <p:anim calcmode="lin" valueType="num">
                                      <p:cBhvr>
                                        <p:cTn id="49"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par>
                          <p:cTn id="50" fill="hold">
                            <p:stCondLst>
                              <p:cond delay="22000"/>
                            </p:stCondLst>
                            <p:childTnLst>
                              <p:par>
                                <p:cTn id="51" presetID="42"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2000"/>
                                        <p:tgtEl>
                                          <p:spTgt spid="10"/>
                                        </p:tgtEl>
                                      </p:cBhvr>
                                    </p:animEffect>
                                    <p:anim calcmode="lin" valueType="num">
                                      <p:cBhvr>
                                        <p:cTn id="54" dur="2000" fill="hold"/>
                                        <p:tgtEl>
                                          <p:spTgt spid="10"/>
                                        </p:tgtEl>
                                        <p:attrNameLst>
                                          <p:attrName>ppt_x</p:attrName>
                                        </p:attrNameLst>
                                      </p:cBhvr>
                                      <p:tavLst>
                                        <p:tav tm="0">
                                          <p:val>
                                            <p:strVal val="#ppt_x"/>
                                          </p:val>
                                        </p:tav>
                                        <p:tav tm="100000">
                                          <p:val>
                                            <p:strVal val="#ppt_x"/>
                                          </p:val>
                                        </p:tav>
                                      </p:tavLst>
                                    </p:anim>
                                    <p:anim calcmode="lin" valueType="num">
                                      <p:cBhvr>
                                        <p:cTn id="55" dur="2000" fill="hold"/>
                                        <p:tgtEl>
                                          <p:spTgt spid="10"/>
                                        </p:tgtEl>
                                        <p:attrNameLst>
                                          <p:attrName>ppt_y</p:attrName>
                                        </p:attrNameLst>
                                      </p:cBhvr>
                                      <p:tavLst>
                                        <p:tav tm="0">
                                          <p:val>
                                            <p:strVal val="#ppt_y+.1"/>
                                          </p:val>
                                        </p:tav>
                                        <p:tav tm="100000">
                                          <p:val>
                                            <p:strVal val="#ppt_y"/>
                                          </p:val>
                                        </p:tav>
                                      </p:tavLst>
                                    </p:anim>
                                  </p:childTnLst>
                                </p:cTn>
                              </p:par>
                            </p:childTnLst>
                          </p:cTn>
                        </p:par>
                        <p:par>
                          <p:cTn id="56" fill="hold">
                            <p:stCondLst>
                              <p:cond delay="24000"/>
                            </p:stCondLst>
                            <p:childTnLst>
                              <p:par>
                                <p:cTn id="57" presetID="9" presetClass="entr" presetSubtype="0" fill="hold" nodeType="afterEffect">
                                  <p:stCondLst>
                                    <p:cond delay="1000"/>
                                  </p:stCondLst>
                                  <p:childTnLst>
                                    <p:set>
                                      <p:cBhvr>
                                        <p:cTn id="58" dur="1" fill="hold">
                                          <p:stCondLst>
                                            <p:cond delay="0"/>
                                          </p:stCondLst>
                                        </p:cTn>
                                        <p:tgtEl>
                                          <p:spTgt spid="11"/>
                                        </p:tgtEl>
                                        <p:attrNameLst>
                                          <p:attrName>style.visibility</p:attrName>
                                        </p:attrNameLst>
                                      </p:cBhvr>
                                      <p:to>
                                        <p:strVal val="visible"/>
                                      </p:to>
                                    </p:set>
                                    <p:animEffect transition="in" filter="dissolve">
                                      <p:cBhvr>
                                        <p:cTn id="5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231</Words>
  <Application>Microsoft Office PowerPoint</Application>
  <PresentationFormat>On-screen Show (4:3)</PresentationFormat>
  <Paragraphs>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Kingsuk</dc:creator>
  <cp:lastModifiedBy>Kingsuk</cp:lastModifiedBy>
  <cp:revision>25</cp:revision>
  <dcterms:created xsi:type="dcterms:W3CDTF">2017-12-04T08:39:02Z</dcterms:created>
  <dcterms:modified xsi:type="dcterms:W3CDTF">2017-12-04T08:53:03Z</dcterms:modified>
</cp:coreProperties>
</file>