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EDDB32-2C01-2611-A8BB-671E7273E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AE54AC-7FC7-4160-B88E-4993571BEFF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AA6F4-A487-CB10-7B0E-AEBFDC020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E2BBB8-4342-82D1-C97A-4A0B0FB7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406281-2B49-4949-85D4-CF1C4D2E0C3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665806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DF1E6F-B3A1-3598-7F9C-670BEC410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3C098F-4BA2-4610-BCCE-3C1CC3526F1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73E853-771F-4004-841D-FB79FE9CA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EBA20E-F287-F055-B620-7F1F676D6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6829D-E894-4C4F-A4C4-B4071FB0421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20069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4983E-8262-E67E-F67F-4CF40526F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B5FF37-D1C8-43AA-A5CD-5C1BDD337B7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62664D-1017-FAD3-D1B7-080061BF2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4F0C82-9E38-FAE7-7AC5-BD774FEDC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8CEC5-5B2E-4985-97FD-5DADE54B306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73658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19847-764F-BA8F-4026-379061C23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485EF8D-1390-4B43-96B3-3B3A2394BA3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1C907-3271-2A44-64AC-02930A6D6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5EB88-A6E2-E2C8-A838-FD864F5180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5D8FE-11CF-4522-A6BE-59D83A1A8DB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58565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1B27D-F94F-59DD-46E3-2D426AF168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AAC111-0BA5-4FA2-BBD7-0BDE14AD7B2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568A7-BE8E-8913-530E-34080A40E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561EBB-9AE7-45ED-CA0B-159B667603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88B91F-9FB5-4FCF-9385-BF26B54223C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3494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880F710-2707-F087-A5F4-C6A4807D48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E44A156-0C2C-4358-A7EB-56E8698DD1E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37DC117-75A2-BC4E-151C-825D51FD0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E7FC7CF-7718-F08D-B5BD-E2E1A67C1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8CDF7-2A33-4858-A458-2495E5B1879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6302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9166DF2-1DB7-29B1-DE0C-33066B35BD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EE7FC5-7C93-4796-A93E-9B9164F5574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B16CFB0-C25D-D8C4-8164-D811BA021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746CF39-955B-288D-51F3-5D46004F4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7E960-CD98-4AE5-8BA2-3CA70005198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397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9D7A250-6DDB-677D-3ED9-A6B866D85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9AA864-5436-43F7-900D-E01A30E4D28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CA8D325-8675-B424-EF5A-292EF22B2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EF91917-40FD-5A6B-0970-5F04EC431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AC5D7-6F2A-4C80-9FAE-F33CE929762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698550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74B8D2C-578F-CA33-116E-38CCA0BC64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366B52E-D120-4F85-A9F4-9782C541A7B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BEEB27F-FC12-85D8-79CD-BD6484484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7B51009-C4FE-6974-3A06-9BF48B47B7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F47BCE-E3FB-4903-B318-0CE256B2A7D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72027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EC7CD6F-F1CC-AD19-5425-ADA8A3B8F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A667E0-8B00-4F3E-A693-89DC3D64E47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3D72CB7-65E2-368B-1BDF-584D01B785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7DF7DD1-5953-E42B-4C31-2C776875B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F1F84-2F32-412E-BA86-7A6F1FE6E71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510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57F234B2-D330-9B9C-EC1A-21504EF42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69D23A7-3A74-413C-8FB0-34C86E85A7F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E5A5FE5-6CFD-7DD0-CE94-4182ED571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511810-B17C-D8B0-504F-C8ED89656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6183BC-307E-41C6-A17A-BE2339E443A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262592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FE965377-65EF-6BF3-1521-4E5ACB2987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C39BCD3-1F2F-787E-05CD-E44618A607A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3C4147-A534-97DB-E779-E11B6DDA14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F5ED6620-48B8-48D0-983D-C62821CB075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1C6C2D-CC2F-28D9-E658-D4752EE144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38199C-B1AD-5494-42FB-59808CB69A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048190EA-9AAB-423D-9DE1-19F494A1D06B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40C49D3D-2266-DC87-FB7F-3F12488ACFB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28C3687A-8CC7-4926-8BBA-1D17D7B118BC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" Target="slide5.xml"/><Relationship Id="rId7" Type="http://schemas.openxmlformats.org/officeDocument/2006/relationships/slide" Target="slide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image" Target="../media/image2.png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22F2B1B5-E973-1F3D-744F-DD0AC10C995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58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F70CC07-A097-5DAF-D55D-0CAEF128FA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9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FD714AD2-A3EF-501E-6495-7392EE877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AADEB765-C460-A96D-F65D-34300A88984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6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C9CE46A-05D6-38E4-E0E9-A5919D87B9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7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EE77D577-5086-CEAF-2492-B1ADDECFDD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7763D001-191F-4FDD-5EDF-15346099A71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2054" name="Picture 12">
              <a:extLst>
                <a:ext uri="{FF2B5EF4-FFF2-40B4-BE49-F238E27FC236}">
                  <a16:creationId xmlns:a16="http://schemas.microsoft.com/office/drawing/2014/main" id="{258B560C-E081-3C37-E40C-03C635B963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5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DA5BEA8F-0E2A-308A-2198-EE871604DD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3" name="Picture 14">
            <a:extLst>
              <a:ext uri="{FF2B5EF4-FFF2-40B4-BE49-F238E27FC236}">
                <a16:creationId xmlns:a16="http://schemas.microsoft.com/office/drawing/2014/main" id="{9AA2A0E1-2C8E-460C-3197-CF9C68CDEA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D80237AE-56BE-BEA6-A9E0-807EA5AAA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0264D521-ABBD-12A6-C6D0-58811BD6DA9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881CCE0-2C5D-4E1A-734A-C58732BE88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89334A0A-3D63-DC49-E052-5AAADC5889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EDA899D1-081D-6F26-FD14-1BA6FFC28FA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0C78EAB-6830-9BE1-DE02-8F96BC442F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C0B635E-E7DE-F3CD-3474-DFC6D39DB6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C12738F0-7488-51C7-91A1-68178CECB73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1270" name="Picture 12">
              <a:extLst>
                <a:ext uri="{FF2B5EF4-FFF2-40B4-BE49-F238E27FC236}">
                  <a16:creationId xmlns:a16="http://schemas.microsoft.com/office/drawing/2014/main" id="{1828116E-E289-91B2-4E08-580CF5DED3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5AEB8471-7309-9D4B-5434-8F416C3F9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1">
            <a:extLst>
              <a:ext uri="{FF2B5EF4-FFF2-40B4-BE49-F238E27FC236}">
                <a16:creationId xmlns:a16="http://schemas.microsoft.com/office/drawing/2014/main" id="{3489F4CA-ECCC-31C5-9C74-D57026951E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3">
            <a:extLst>
              <a:ext uri="{FF2B5EF4-FFF2-40B4-BE49-F238E27FC236}">
                <a16:creationId xmlns:a16="http://schemas.microsoft.com/office/drawing/2014/main" id="{BDF46EA0-276F-EE1B-5BA6-DE891DC1E0C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298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607503C6-7823-DCAC-5EF8-F216E028F9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9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F6C181F8-4506-849D-A3BF-EE7992306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2" name="Group 6">
            <a:extLst>
              <a:ext uri="{FF2B5EF4-FFF2-40B4-BE49-F238E27FC236}">
                <a16:creationId xmlns:a16="http://schemas.microsoft.com/office/drawing/2014/main" id="{B6A3726E-79DF-2261-D365-708B9AFF5324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6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BB14B0D1-9882-6D9B-61D9-7EC8C00FFE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7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34F33826-F37F-8550-A72D-9A0EEB4B4C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3" name="Group 9">
            <a:extLst>
              <a:ext uri="{FF2B5EF4-FFF2-40B4-BE49-F238E27FC236}">
                <a16:creationId xmlns:a16="http://schemas.microsoft.com/office/drawing/2014/main" id="{EB7830C1-BA95-86FB-2424-C47C613ECDAE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2294" name="Picture 10">
              <a:extLst>
                <a:ext uri="{FF2B5EF4-FFF2-40B4-BE49-F238E27FC236}">
                  <a16:creationId xmlns:a16="http://schemas.microsoft.com/office/drawing/2014/main" id="{6CFA100B-3E65-E243-F150-06B1B43DD3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5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D126A6CB-CC37-2552-27DE-2821851CD7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id="{4E3937BB-F3FA-259D-3A0D-30103ECAD9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3">
            <a:extLst>
              <a:ext uri="{FF2B5EF4-FFF2-40B4-BE49-F238E27FC236}">
                <a16:creationId xmlns:a16="http://schemas.microsoft.com/office/drawing/2014/main" id="{20C9722B-0E22-817F-7FF8-89847D55D27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E04E23E-49D8-C210-3E28-DBA3D5E0E2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5D605471-E0F9-D4EB-B90C-5ABE16D72B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6" name="Group 6">
            <a:extLst>
              <a:ext uri="{FF2B5EF4-FFF2-40B4-BE49-F238E27FC236}">
                <a16:creationId xmlns:a16="http://schemas.microsoft.com/office/drawing/2014/main" id="{2A54A4CE-D6F5-564B-F0B3-0CCED2706AA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EDD2A952-1666-9E80-90FF-4477A35462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660AA8E1-18A4-4B3F-2296-0FCA116431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7" name="Group 9">
            <a:extLst>
              <a:ext uri="{FF2B5EF4-FFF2-40B4-BE49-F238E27FC236}">
                <a16:creationId xmlns:a16="http://schemas.microsoft.com/office/drawing/2014/main" id="{C375927D-7576-F19A-D224-A2881C0B8FEB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3318" name="Picture 10">
              <a:extLst>
                <a:ext uri="{FF2B5EF4-FFF2-40B4-BE49-F238E27FC236}">
                  <a16:creationId xmlns:a16="http://schemas.microsoft.com/office/drawing/2014/main" id="{CE288EF7-4998-AF5A-2940-C9F0ED42379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1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A54D24D6-A118-B710-15EF-38E7E0FCCA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B1459D8B-077B-BFA2-B895-4D5BD38A71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0A296FB2-4A8E-895A-3D47-BE4BAF2CB46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2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B7A5093-6200-B942-2046-D0412D57E7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3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BC646BBD-ED8E-08BD-DC4D-F2EC183A51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2FFA5F5F-AFC0-5EF5-48AB-8483F6D96AC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0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AB70E11-7609-6181-FE48-AF80049BCC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1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008712BE-437D-90B3-18D8-3519437D5F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48CDEA94-084E-BC25-ACD5-05F9F349F124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3078" name="Picture 12">
              <a:extLst>
                <a:ext uri="{FF2B5EF4-FFF2-40B4-BE49-F238E27FC236}">
                  <a16:creationId xmlns:a16="http://schemas.microsoft.com/office/drawing/2014/main" id="{B91E0013-1794-1913-F48C-4B88D5F4C3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9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FFDB155E-684E-FB2F-1E1B-91E16C4CD8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>
            <a:extLst>
              <a:ext uri="{FF2B5EF4-FFF2-40B4-BE49-F238E27FC236}">
                <a16:creationId xmlns:a16="http://schemas.microsoft.com/office/drawing/2014/main" id="{FE2F0F26-A4DD-BBBF-44CF-04EB156345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AA94532-BF91-5925-4A63-8638D0FD8D7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6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082A4B0-EC67-0F95-ABDD-0579224802F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7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B59ED52-EAE2-C92A-7C55-38E4F57CE7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8D7FF149-2D2F-7259-2741-415A874D718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4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342FBC8-65CD-6150-538B-484613B561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5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3BAD9FC-E29D-B7AB-795C-C5AA3248D0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7B18B8B7-796D-6B43-92DB-82987FC8F45A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4102" name="Picture 12">
              <a:extLst>
                <a:ext uri="{FF2B5EF4-FFF2-40B4-BE49-F238E27FC236}">
                  <a16:creationId xmlns:a16="http://schemas.microsoft.com/office/drawing/2014/main" id="{9F83C481-65C6-6310-D789-DCCA8E9BAA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3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B4C0B5CC-0D1D-75D2-C3C6-ED1B544C58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B1B8C5B2-F669-F23A-124B-14F23AA68F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5941D992-9B2B-5A4F-0DF8-780AB8662E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63EA813-2030-80A6-6491-E37F06E5DD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C8245F4-8BFF-C181-4AC0-E32A94BAF9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85D7C9CB-13C4-34E5-F258-72E6BDC6C03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2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7976C41-CFDD-79EB-616D-7133D83E98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1D9A0950-C3E8-0E08-AAB6-92DEB1D691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3B5E71B8-3834-464B-2D27-7AD6A14A22C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5126" name="Picture 12">
              <a:extLst>
                <a:ext uri="{FF2B5EF4-FFF2-40B4-BE49-F238E27FC236}">
                  <a16:creationId xmlns:a16="http://schemas.microsoft.com/office/drawing/2014/main" id="{664CE0A3-DE81-AE7C-5F73-8C0073F191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E555BBA8-E4C7-ABAD-589E-D782A6A0E3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A4F7B865-6AB0-1BA3-9462-45C5508A3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57AC2A0F-7300-AB0F-BB6F-4F4DACEE704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4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D3759AAF-CC15-DCB4-C300-DB8622EA36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80273C2-22F0-DC77-F1C5-4902D7311F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AF0795B6-C0BD-0123-80EB-C7CE914227B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2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FA2293D-23C6-B725-AD12-0E27A1DD97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5087EDC-EB05-9857-90A5-FC9235A008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E7ECBD1B-B885-85AC-B33A-57C870751D7D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6150" name="Picture 12">
              <a:extLst>
                <a:ext uri="{FF2B5EF4-FFF2-40B4-BE49-F238E27FC236}">
                  <a16:creationId xmlns:a16="http://schemas.microsoft.com/office/drawing/2014/main" id="{BC0946C3-2158-0C5B-DEE0-02321BDD2E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1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8500E1E4-520C-E12F-BC62-66983D692A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71275125-EF61-ED6E-2A6A-787CB6B3C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F71961EC-378D-B623-80FD-E28D5D2E4CE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78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EE5EF1C-4700-B4D5-D24B-EC47D13875F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9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9C718C0-87F2-E59E-A2DE-8A37115FDF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FF4BFEFB-967E-2647-6124-488E6775D8C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6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18E55815-4F63-59E3-4BBF-A8D9C941AF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7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973BF2E-2C2D-1C2D-D3AA-71BEEC8459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92AE797C-0113-FC60-A49C-81BBD9ED3BFC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7174" name="Picture 12">
              <a:extLst>
                <a:ext uri="{FF2B5EF4-FFF2-40B4-BE49-F238E27FC236}">
                  <a16:creationId xmlns:a16="http://schemas.microsoft.com/office/drawing/2014/main" id="{E776FF0E-06F6-A997-9328-A89C59F3A1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5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6DE9F91D-A3C3-1891-E6B3-5D27DBCEB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2">
            <a:extLst>
              <a:ext uri="{FF2B5EF4-FFF2-40B4-BE49-F238E27FC236}">
                <a16:creationId xmlns:a16="http://schemas.microsoft.com/office/drawing/2014/main" id="{9BE06639-CF6A-6894-FE0E-6C97355020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3">
            <a:extLst>
              <a:ext uri="{FF2B5EF4-FFF2-40B4-BE49-F238E27FC236}">
                <a16:creationId xmlns:a16="http://schemas.microsoft.com/office/drawing/2014/main" id="{86051B69-C7E6-332E-FE19-D2307B2A0A1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2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55700056-1AEC-CA45-3F6A-BAA956568C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9857E001-554A-7F35-37AB-52A9754AB8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6">
            <a:extLst>
              <a:ext uri="{FF2B5EF4-FFF2-40B4-BE49-F238E27FC236}">
                <a16:creationId xmlns:a16="http://schemas.microsoft.com/office/drawing/2014/main" id="{3AD9859F-7179-D27D-2EBC-F1E9FE5934F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0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62B55A85-472A-9AA4-56E1-52F477A2D2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1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2235B944-0C6B-46CF-5047-8E8FB9AD74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9">
            <a:extLst>
              <a:ext uri="{FF2B5EF4-FFF2-40B4-BE49-F238E27FC236}">
                <a16:creationId xmlns:a16="http://schemas.microsoft.com/office/drawing/2014/main" id="{FCCDB5A7-2926-5A82-04F8-82DACA8E71B1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8198" name="Picture 10">
              <a:extLst>
                <a:ext uri="{FF2B5EF4-FFF2-40B4-BE49-F238E27FC236}">
                  <a16:creationId xmlns:a16="http://schemas.microsoft.com/office/drawing/2014/main" id="{4C87D5DF-B9F5-26F9-F6A3-E38D880367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199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D287956C-5356-7084-7455-D7CE42BA2D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id="{BB4367AD-9313-9CD5-B816-BBE167835F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3">
            <a:extLst>
              <a:ext uri="{FF2B5EF4-FFF2-40B4-BE49-F238E27FC236}">
                <a16:creationId xmlns:a16="http://schemas.microsoft.com/office/drawing/2014/main" id="{BD0612DF-2C01-9F3D-50F4-82927D4D54D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6" name="Picture 4">
              <a:hlinkClick r:id="rId4" action="ppaction://hlinksldjump"/>
              <a:extLst>
                <a:ext uri="{FF2B5EF4-FFF2-40B4-BE49-F238E27FC236}">
                  <a16:creationId xmlns:a16="http://schemas.microsoft.com/office/drawing/2014/main" id="{0482C497-887B-7FC5-A3CA-6EF2534ED5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7" name="Text Box 5">
              <a:hlinkClick r:id="rId6" action="ppaction://hlinksldjump"/>
              <a:extLst>
                <a:ext uri="{FF2B5EF4-FFF2-40B4-BE49-F238E27FC236}">
                  <a16:creationId xmlns:a16="http://schemas.microsoft.com/office/drawing/2014/main" id="{12A74EEF-76A0-4801-5965-2A7289EFFC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6">
            <a:extLst>
              <a:ext uri="{FF2B5EF4-FFF2-40B4-BE49-F238E27FC236}">
                <a16:creationId xmlns:a16="http://schemas.microsoft.com/office/drawing/2014/main" id="{1DE75C2A-7FC8-0C2D-ACC0-1F42B25DCC5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4" name="Picture 7">
              <a:hlinkClick r:id="rId7" action="ppaction://hlinksldjump"/>
              <a:extLst>
                <a:ext uri="{FF2B5EF4-FFF2-40B4-BE49-F238E27FC236}">
                  <a16:creationId xmlns:a16="http://schemas.microsoft.com/office/drawing/2014/main" id="{03F992FE-2B9A-802B-C51D-6DB08CCCCE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5" name="Text Box 8">
              <a:hlinkClick r:id="rId4" action="ppaction://hlinksldjump"/>
              <a:extLst>
                <a:ext uri="{FF2B5EF4-FFF2-40B4-BE49-F238E27FC236}">
                  <a16:creationId xmlns:a16="http://schemas.microsoft.com/office/drawing/2014/main" id="{EB83BE2B-253A-45B8-8898-454074697F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9">
            <a:extLst>
              <a:ext uri="{FF2B5EF4-FFF2-40B4-BE49-F238E27FC236}">
                <a16:creationId xmlns:a16="http://schemas.microsoft.com/office/drawing/2014/main" id="{ECB17EFE-E0E4-C87E-B46B-24FBE072CF22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9222" name="Picture 10">
              <a:extLst>
                <a:ext uri="{FF2B5EF4-FFF2-40B4-BE49-F238E27FC236}">
                  <a16:creationId xmlns:a16="http://schemas.microsoft.com/office/drawing/2014/main" id="{44241696-8698-3666-2413-F31B673499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3" name="Text Box 11">
              <a:hlinkClick r:id="rId8" action="ppaction://hlinksldjump"/>
              <a:extLst>
                <a:ext uri="{FF2B5EF4-FFF2-40B4-BE49-F238E27FC236}">
                  <a16:creationId xmlns:a16="http://schemas.microsoft.com/office/drawing/2014/main" id="{F72CF6D3-6ECA-D99F-868C-5A97E759BD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>
            <a:extLst>
              <a:ext uri="{FF2B5EF4-FFF2-40B4-BE49-F238E27FC236}">
                <a16:creationId xmlns:a16="http://schemas.microsoft.com/office/drawing/2014/main" id="{3896DE4F-95E2-CC89-A033-CA04542F36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5B216DA3-7845-7CCD-3E71-5C64BC279D25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0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0770830-10EB-F214-12E9-5BB56E9E04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1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382B3635-442E-14CF-3575-471EE0C70A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B1D63F58-FB24-444A-3E46-19B3ABB1FD4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48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8A1CA2C2-1D91-47B0-700E-0850C6CBE2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C89F9643-2603-E44C-36AD-92999E8B38D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D2D39D4F-B41E-8CB2-67B5-CDAF611810F0}"/>
              </a:ext>
            </a:extLst>
          </p:cNvPr>
          <p:cNvGrpSpPr>
            <a:grpSpLocks/>
          </p:cNvGrpSpPr>
          <p:nvPr/>
        </p:nvGrpSpPr>
        <p:grpSpPr bwMode="auto">
          <a:xfrm>
            <a:off x="9051925" y="6310313"/>
            <a:ext cx="423863" cy="431800"/>
            <a:chOff x="5289" y="3975"/>
            <a:chExt cx="267" cy="272"/>
          </a:xfrm>
        </p:grpSpPr>
        <p:pic>
          <p:nvPicPr>
            <p:cNvPr id="10246" name="Picture 12">
              <a:extLst>
                <a:ext uri="{FF2B5EF4-FFF2-40B4-BE49-F238E27FC236}">
                  <a16:creationId xmlns:a16="http://schemas.microsoft.com/office/drawing/2014/main" id="{CC985AD8-3B4F-8171-8ECB-D74A7FDB08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7" name="Text Box 13">
              <a:hlinkClick r:id="rId8" action="ppaction://hlinksldjump"/>
              <a:extLst>
                <a:ext uri="{FF2B5EF4-FFF2-40B4-BE49-F238E27FC236}">
                  <a16:creationId xmlns:a16="http://schemas.microsoft.com/office/drawing/2014/main" id="{02C91B9C-537B-F85C-0A4D-636A0870F8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71</TotalTime>
  <Words>36</Words>
  <Application>Microsoft Office PowerPoint</Application>
  <PresentationFormat>와이드스크린</PresentationFormat>
  <Paragraphs>36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2008-12-08T14:38:29Z</dcterms:created>
  <dcterms:modified xsi:type="dcterms:W3CDTF">2025-01-08T07:37:54Z</dcterms:modified>
</cp:coreProperties>
</file>