
<file path=[Content_Types].xml><?xml version="1.0" encoding="utf-8"?>
<Types xmlns="http://schemas.openxmlformats.org/package/2006/content-types">
  <Default ContentType="application/x-fontdata" Extension="fntdata"/>
  <Default ContentType="image/jpeg" Extension="jpe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Lst>
  <p:sldSz cx="18288000" cy="10287000"/>
  <p:notesSz cx="6858000" cy="9144000"/>
  <p:embeddedFontLst>
    <p:embeddedFont>
      <p:font typeface="Shrikhand" charset="1" panose="02000000000000000000"/>
      <p:regular r:id="rId10"/>
    </p:embeddedFont>
    <p:embeddedFont>
      <p:font typeface="Arimo" charset="1" panose="020B0604020202020204"/>
      <p:regular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fonts/font10.fntdata" Type="http://schemas.openxmlformats.org/officeDocument/2006/relationships/font"/><Relationship Id="rId11" Target="fonts/font11.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jpe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10"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1"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2"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3"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4"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5"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6"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7"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8"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19"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0"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1"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2"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3"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4"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5"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6"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7"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8"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29"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3"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4"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5"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6"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7"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8"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 Id="rId9" Target="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TargetMode="External" Type="http://schemas.openxmlformats.org/officeDocument/2006/relationships/hyperlink"/></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slide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2176786" y="1016787"/>
            <a:ext cx="12319394" cy="8081976"/>
          </a:xfrm>
          <a:prstGeom prst="rect">
            <a:avLst/>
          </a:prstGeom>
        </p:spPr>
        <p:txBody>
          <a:bodyPr anchor="t" rtlCol="false" tIns="0" lIns="0" bIns="0" rIns="0">
            <a:spAutoFit/>
          </a:bodyPr>
          <a:lstStyle/>
          <a:p>
            <a:pPr algn="ctr">
              <a:lnSpc>
                <a:spcPts val="12880"/>
              </a:lnSpc>
            </a:pPr>
            <a:r>
              <a:rPr lang="en-US" sz="9200">
                <a:solidFill>
                  <a:srgbClr val="000000"/>
                </a:solidFill>
                <a:latin typeface="Shrikhand"/>
                <a:ea typeface="Shrikhand"/>
                <a:cs typeface="Shrikhand"/>
                <a:sym typeface="Shrikhand"/>
              </a:rPr>
              <a:t>What are some methods to improve the efficacy of Ambien (zolpidem)?</a:t>
            </a:r>
          </a:p>
        </p:txBody>
      </p:sp>
      <p:sp>
        <p:nvSpPr>
          <p:cNvPr name="Freeform 3" id="3"/>
          <p:cNvSpPr/>
          <p:nvPr/>
        </p:nvSpPr>
        <p:spPr>
          <a:xfrm flipH="false" flipV="false" rot="0">
            <a:off x="0" y="-122883"/>
            <a:ext cx="19329191" cy="11737481"/>
          </a:xfrm>
          <a:custGeom>
            <a:avLst/>
            <a:gdLst/>
            <a:ahLst/>
            <a:cxnLst/>
            <a:rect r="r" b="b" t="t" l="l"/>
            <a:pathLst>
              <a:path h="11737481" w="19329191">
                <a:moveTo>
                  <a:pt x="0" y="0"/>
                </a:moveTo>
                <a:lnTo>
                  <a:pt x="19329191" y="0"/>
                </a:lnTo>
                <a:lnTo>
                  <a:pt x="19329191" y="11737481"/>
                </a:lnTo>
                <a:lnTo>
                  <a:pt x="0" y="11737481"/>
                </a:lnTo>
                <a:lnTo>
                  <a:pt x="0" y="0"/>
                </a:lnTo>
                <a:close/>
              </a:path>
            </a:pathLst>
          </a:custGeom>
          <a:blipFill>
            <a:blip r:embed="rId2">
              <a:alphaModFix amt="34000"/>
            </a:blip>
            <a:stretch>
              <a:fillRect l="0" t="-32339" r="0" b="-32339"/>
            </a:stretch>
          </a:blipFill>
        </p:spPr>
      </p:sp>
    </p:spTree>
  </p:cSld>
  <p:clrMapOvr>
    <a:masterClrMapping/>
  </p:clrMapOvr>
</p:sld>
</file>

<file path=ppt/slides/slide2.xml><?xml version="1.0" encoding="utf-8"?>
<p:sld xmlns:p="http://schemas.openxmlformats.org/presentationml/2006/main" xmlns:a="http://schemas.openxmlformats.org/drawingml/2006/main">
  <p:cSld>
    <p:bg>
      <p:bgPr>
        <a:solidFill>
          <a:srgbClr val="BED2DC"/>
        </a:solidFill>
      </p:bgPr>
    </p:bg>
    <p:spTree>
      <p:nvGrpSpPr>
        <p:cNvPr id="1" name=""/>
        <p:cNvGrpSpPr/>
        <p:nvPr/>
      </p:nvGrpSpPr>
      <p:grpSpPr>
        <a:xfrm>
          <a:off x="0" y="0"/>
          <a:ext cx="0" cy="0"/>
          <a:chOff x="0" y="0"/>
          <a:chExt cx="0" cy="0"/>
        </a:xfrm>
      </p:grpSpPr>
      <p:sp>
        <p:nvSpPr>
          <p:cNvPr name="TextBox 2" id="2"/>
          <p:cNvSpPr txBox="true"/>
          <p:nvPr/>
        </p:nvSpPr>
        <p:spPr>
          <a:xfrm rot="0">
            <a:off x="1158612" y="2269104"/>
            <a:ext cx="16100688" cy="5670372"/>
          </a:xfrm>
          <a:prstGeom prst="rect">
            <a:avLst/>
          </a:prstGeom>
        </p:spPr>
        <p:txBody>
          <a:bodyPr anchor="t" rtlCol="false" tIns="0" lIns="0" bIns="0" rIns="0">
            <a:spAutoFit/>
          </a:bodyPr>
          <a:lstStyle/>
          <a:p>
            <a:pPr algn="ctr">
              <a:lnSpc>
                <a:spcPts val="6160"/>
              </a:lnSpc>
              <a:spcBef>
                <a:spcPct val="0"/>
              </a:spcBef>
            </a:pPr>
            <a:r>
              <a:rPr lang="en-US" sz="4400">
                <a:solidFill>
                  <a:srgbClr val="000000"/>
                </a:solidFill>
                <a:latin typeface="Shrikhand"/>
                <a:ea typeface="Shrikhand"/>
                <a:cs typeface="Shrikhand"/>
                <a:sym typeface="Shrikhand"/>
              </a:rPr>
              <a:t>Discover effective ways to improve the efficacy of Ambien (zolpidem) for better sleep results. Learn how to enhance its effects safely, avoid tolerance, and ensure optimal use. Perfect for those buy Ambien 5mg online and looking to maximize its benefits.</a:t>
            </a:r>
          </a:p>
          <a:p>
            <a:pPr algn="ctr">
              <a:lnSpc>
                <a:spcPts val="7140"/>
              </a:lnSpc>
              <a:spcBef>
                <a:spcPct val="0"/>
              </a:spcBef>
            </a:pPr>
            <a:r>
              <a:rPr lang="en-US" sz="5100">
                <a:solidFill>
                  <a:srgbClr val="000000"/>
                </a:solidFill>
                <a:latin typeface="Shrikhand"/>
                <a:ea typeface="Shrikhand"/>
                <a:cs typeface="Shrikhand"/>
                <a:sym typeface="Shrikhand"/>
              </a:rPr>
              <a:t>Visit: </a:t>
            </a:r>
            <a:r>
              <a:rPr lang="en-US" sz="5100">
                <a:solidFill>
                  <a:srgbClr val="004AAD"/>
                </a:solidFill>
                <a:latin typeface="Shrikhand"/>
                <a:ea typeface="Shrikhand"/>
                <a:cs typeface="Shrikhand"/>
                <a:sym typeface="Shrikhand"/>
              </a:rPr>
              <a:t>https://www.indiegogo.com/projects/--3136078/coming_soon</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BED2DC"/>
        </a:solidFill>
      </p:bgPr>
    </p:bg>
    <p:spTree>
      <p:nvGrpSpPr>
        <p:cNvPr id="1" name=""/>
        <p:cNvGrpSpPr/>
        <p:nvPr/>
      </p:nvGrpSpPr>
      <p:grpSpPr>
        <a:xfrm>
          <a:off x="0" y="0"/>
          <a:ext cx="0" cy="0"/>
          <a:chOff x="0" y="0"/>
          <a:chExt cx="0" cy="0"/>
        </a:xfrm>
      </p:grpSpPr>
      <p:sp>
        <p:nvSpPr>
          <p:cNvPr name="TextBox 2" id="2"/>
          <p:cNvSpPr txBox="true"/>
          <p:nvPr/>
        </p:nvSpPr>
        <p:spPr>
          <a:xfrm rot="0">
            <a:off x="1028700" y="452755"/>
            <a:ext cx="15050823" cy="9333866"/>
          </a:xfrm>
          <a:prstGeom prst="rect">
            <a:avLst/>
          </a:prstGeom>
        </p:spPr>
        <p:txBody>
          <a:bodyPr anchor="t" rtlCol="false" tIns="0" lIns="0" bIns="0" rIns="0">
            <a:spAutoFit/>
          </a:bodyPr>
          <a:lstStyle/>
          <a:p>
            <a:pPr algn="l">
              <a:lnSpc>
                <a:spcPts val="2659"/>
              </a:lnSpc>
            </a:pPr>
            <a:r>
              <a:rPr lang="en-US" sz="1899" u="sng">
                <a:solidFill>
                  <a:srgbClr val="000000"/>
                </a:solidFill>
                <a:latin typeface="Arimo"/>
                <a:ea typeface="Arimo"/>
                <a:cs typeface="Arimo"/>
                <a:sym typeface="Arimo"/>
                <a:hlinkClick r:id="rId2"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https://rbnenergy.com/user/450501/overview</a:t>
            </a:r>
          </a:p>
          <a:p>
            <a:pPr algn="l">
              <a:lnSpc>
                <a:spcPts val="2659"/>
              </a:lnSpc>
            </a:pPr>
            <a:r>
              <a:rPr lang="en-US" sz="1899" u="sng">
                <a:solidFill>
                  <a:srgbClr val="000000"/>
                </a:solidFill>
                <a:latin typeface="Arimo"/>
                <a:ea typeface="Arimo"/>
                <a:cs typeface="Arimo"/>
                <a:sym typeface="Arimo"/>
                <a:hlinkClick r:id="rId3"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https:/www.submithub.com/artist/buy-ambein-zolpidem-online</a:t>
            </a:r>
          </a:p>
          <a:p>
            <a:pPr algn="l">
              <a:lnSpc>
                <a:spcPts val="2659"/>
              </a:lnSpc>
            </a:pPr>
            <a:r>
              <a:rPr lang="en-US" sz="1899" u="sng">
                <a:solidFill>
                  <a:srgbClr val="000000"/>
                </a:solidFill>
                <a:latin typeface="Arimo"/>
                <a:ea typeface="Arimo"/>
                <a:cs typeface="Arimo"/>
                <a:sym typeface="Arimo"/>
                <a:hlinkClick r:id="rId4"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https:/medium.com/@alinaderose007/buy-ambien-online-easily-terry-dentistry-cf1e31f55e58</a:t>
            </a:r>
          </a:p>
          <a:p>
            <a:pPr algn="l">
              <a:lnSpc>
                <a:spcPts val="2659"/>
              </a:lnSpc>
            </a:pPr>
            <a:r>
              <a:rPr lang="en-US" sz="1899" u="sng">
                <a:solidFill>
                  <a:srgbClr val="000000"/>
                </a:solidFill>
                <a:latin typeface="Arimo"/>
                <a:ea typeface="Arimo"/>
                <a:cs typeface="Arimo"/>
                <a:sym typeface="Arimo"/>
                <a:hlinkClick r:id="rId5"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https:/buyambienzolpidemonline3.wordpress.com/</a:t>
            </a:r>
          </a:p>
          <a:p>
            <a:pPr algn="l">
              <a:lnSpc>
                <a:spcPts val="2659"/>
              </a:lnSpc>
            </a:pPr>
            <a:r>
              <a:rPr lang="en-US" sz="1899" u="sng">
                <a:solidFill>
                  <a:srgbClr val="000000"/>
                </a:solidFill>
                <a:latin typeface="Arimo"/>
                <a:ea typeface="Arimo"/>
                <a:cs typeface="Arimo"/>
                <a:sym typeface="Arimo"/>
                <a:hlinkClick r:id="rId6"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https:/scarlettaustin007.wixsite.com/buy-ambien-zolpidem</a:t>
            </a:r>
          </a:p>
          <a:p>
            <a:pPr algn="l">
              <a:lnSpc>
                <a:spcPts val="2659"/>
              </a:lnSpc>
            </a:pPr>
            <a:r>
              <a:rPr lang="en-US" sz="1899" u="sng">
                <a:solidFill>
                  <a:srgbClr val="000000"/>
                </a:solidFill>
                <a:latin typeface="Arimo"/>
                <a:ea typeface="Arimo"/>
                <a:cs typeface="Arimo"/>
                <a:sym typeface="Arimo"/>
                <a:hlinkClick r:id="rId7"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https:/buy-ambien-zolpidem-online.jimdosite.com</a:t>
            </a:r>
          </a:p>
          <a:p>
            <a:pPr algn="l">
              <a:lnSpc>
                <a:spcPts val="2659"/>
              </a:lnSpc>
            </a:pPr>
            <a:r>
              <a:rPr lang="en-US" sz="1899" u="sng">
                <a:solidFill>
                  <a:srgbClr val="000000"/>
                </a:solidFill>
                <a:latin typeface="Arimo"/>
                <a:ea typeface="Arimo"/>
                <a:cs typeface="Arimo"/>
                <a:sym typeface="Arimo"/>
                <a:hlinkClick r:id="rId8"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https:/buytramadolonlinewithsecurepaypalpay.blogspot.com/2025/05/struggling-to-sleep-heres-how-you-can.html</a:t>
            </a:r>
          </a:p>
          <a:p>
            <a:pPr algn="l">
              <a:lnSpc>
                <a:spcPts val="2659"/>
              </a:lnSpc>
            </a:pPr>
            <a:r>
              <a:rPr lang="en-US" sz="1899" u="sng">
                <a:solidFill>
                  <a:srgbClr val="000000"/>
                </a:solidFill>
                <a:latin typeface="Arimo"/>
                <a:ea typeface="Arimo"/>
                <a:cs typeface="Arimo"/>
                <a:sym typeface="Arimo"/>
                <a:hlinkClick r:id="rId9"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https:/buytramadolonlinewithsecurepaypalpay.blogspot.com/</a:t>
            </a:r>
          </a:p>
          <a:p>
            <a:pPr algn="l">
              <a:lnSpc>
                <a:spcPts val="2659"/>
              </a:lnSpc>
            </a:pPr>
            <a:r>
              <a:rPr lang="en-US" sz="1899" u="sng">
                <a:solidFill>
                  <a:srgbClr val="000000"/>
                </a:solidFill>
                <a:latin typeface="Arimo"/>
                <a:ea typeface="Arimo"/>
                <a:cs typeface="Arimo"/>
                <a:sym typeface="Arimo"/>
                <a:hlinkClick r:id="rId10"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https:/diigo.com/0zrv2d</a:t>
            </a:r>
          </a:p>
          <a:p>
            <a:pPr algn="l">
              <a:lnSpc>
                <a:spcPts val="2659"/>
              </a:lnSpc>
            </a:pPr>
            <a:r>
              <a:rPr lang="en-US" sz="1899" u="sng">
                <a:solidFill>
                  <a:srgbClr val="000000"/>
                </a:solidFill>
                <a:latin typeface="Arimo"/>
                <a:ea typeface="Arimo"/>
                <a:cs typeface="Arimo"/>
                <a:sym typeface="Arimo"/>
                <a:hlinkClick r:id="rId11"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https:/www.plurk.com/p/3hajl3o5hv</a:t>
            </a:r>
          </a:p>
          <a:p>
            <a:pPr algn="l">
              <a:lnSpc>
                <a:spcPts val="2659"/>
              </a:lnSpc>
            </a:pPr>
            <a:r>
              <a:rPr lang="en-US" sz="1899" u="sng">
                <a:solidFill>
                  <a:srgbClr val="000000"/>
                </a:solidFill>
                <a:latin typeface="Arimo"/>
                <a:ea typeface="Arimo"/>
                <a:cs typeface="Arimo"/>
                <a:sym typeface="Arimo"/>
                <a:hlinkClick r:id="rId12"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https:/www.bibsonomy.org/url/58ff1fc9a1c0db799b84284757764081</a:t>
            </a:r>
          </a:p>
          <a:p>
            <a:pPr algn="l">
              <a:lnSpc>
                <a:spcPts val="2659"/>
              </a:lnSpc>
            </a:pPr>
            <a:r>
              <a:rPr lang="en-US" sz="1899" u="sng">
                <a:solidFill>
                  <a:srgbClr val="000000"/>
                </a:solidFill>
                <a:latin typeface="Arimo"/>
                <a:ea typeface="Arimo"/>
                <a:cs typeface="Arimo"/>
                <a:sym typeface="Arimo"/>
                <a:hlinkClick r:id="rId13"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https:/www.instapaper.com/read/1794560319</a:t>
            </a:r>
          </a:p>
          <a:p>
            <a:pPr algn="l">
              <a:lnSpc>
                <a:spcPts val="2659"/>
              </a:lnSpc>
            </a:pPr>
            <a:r>
              <a:rPr lang="en-US" sz="1899" u="sng">
                <a:solidFill>
                  <a:srgbClr val="000000"/>
                </a:solidFill>
                <a:latin typeface="Arimo"/>
                <a:ea typeface="Arimo"/>
                <a:cs typeface="Arimo"/>
                <a:sym typeface="Arimo"/>
                <a:hlinkClick r:id="rId14"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https:/pocket.co/share/d8e2d677-3466-4439-9986-f91be51f1689</a:t>
            </a:r>
          </a:p>
          <a:p>
            <a:pPr algn="l">
              <a:lnSpc>
                <a:spcPts val="2659"/>
              </a:lnSpc>
            </a:pPr>
            <a:r>
              <a:rPr lang="en-US" sz="1899" u="sng">
                <a:solidFill>
                  <a:srgbClr val="000000"/>
                </a:solidFill>
                <a:latin typeface="Arimo"/>
                <a:ea typeface="Arimo"/>
                <a:cs typeface="Arimo"/>
                <a:sym typeface="Arimo"/>
                <a:hlinkClick r:id="rId15"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https:/vtubers.me/thread/132250</a:t>
            </a:r>
          </a:p>
          <a:p>
            <a:pPr algn="l">
              <a:lnSpc>
                <a:spcPts val="2659"/>
              </a:lnSpc>
            </a:pPr>
            <a:r>
              <a:rPr lang="en-US" sz="1899" u="sng">
                <a:solidFill>
                  <a:srgbClr val="000000"/>
                </a:solidFill>
                <a:latin typeface="Arimo"/>
                <a:ea typeface="Arimo"/>
                <a:cs typeface="Arimo"/>
                <a:sym typeface="Arimo"/>
                <a:hlinkClick r:id="rId16"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https:/thedyrt.com/list/can-you-really-buy-ambien-online-legally-yes-here-s-how</a:t>
            </a:r>
          </a:p>
          <a:p>
            <a:pPr algn="l">
              <a:lnSpc>
                <a:spcPts val="2659"/>
              </a:lnSpc>
            </a:pPr>
            <a:r>
              <a:rPr lang="en-US" sz="1899" u="sng">
                <a:solidFill>
                  <a:srgbClr val="000000"/>
                </a:solidFill>
                <a:latin typeface="Arimo"/>
                <a:ea typeface="Arimo"/>
                <a:cs typeface="Arimo"/>
                <a:sym typeface="Arimo"/>
                <a:hlinkClick r:id="rId17"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https:/www.classifiedads.com/health_wellness/d744v4y6p3dd7</a:t>
            </a:r>
          </a:p>
          <a:p>
            <a:pPr algn="l">
              <a:lnSpc>
                <a:spcPts val="2659"/>
              </a:lnSpc>
            </a:pPr>
            <a:r>
              <a:rPr lang="en-US" sz="1899" u="sng">
                <a:solidFill>
                  <a:srgbClr val="000000"/>
                </a:solidFill>
                <a:latin typeface="Arimo"/>
                <a:ea typeface="Arimo"/>
                <a:cs typeface="Arimo"/>
                <a:sym typeface="Arimo"/>
                <a:hlinkClick r:id="rId18"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http:/www.usnetads.com/view/item-133547318-Can-You-Really-Buy-Ambien-Online-Legally-Yes-%E2%80%94-Here%E2%80%99s-How.html</a:t>
            </a:r>
          </a:p>
          <a:p>
            <a:pPr algn="l">
              <a:lnSpc>
                <a:spcPts val="2659"/>
              </a:lnSpc>
            </a:pPr>
            <a:r>
              <a:rPr lang="en-US" sz="1899" u="sng">
                <a:solidFill>
                  <a:srgbClr val="000000"/>
                </a:solidFill>
                <a:latin typeface="Arimo"/>
                <a:ea typeface="Arimo"/>
                <a:cs typeface="Arimo"/>
                <a:sym typeface="Arimo"/>
                <a:hlinkClick r:id="rId19"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https:/www.adpost.com/us/health_beauty/245198/</a:t>
            </a:r>
          </a:p>
          <a:p>
            <a:pPr algn="l">
              <a:lnSpc>
                <a:spcPts val="2659"/>
              </a:lnSpc>
            </a:pPr>
            <a:r>
              <a:rPr lang="en-US" sz="1899" u="sng">
                <a:solidFill>
                  <a:srgbClr val="000000"/>
                </a:solidFill>
                <a:latin typeface="Arimo"/>
                <a:ea typeface="Arimo"/>
                <a:cs typeface="Arimo"/>
                <a:sym typeface="Arimo"/>
                <a:hlinkClick r:id="rId20"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https:/www.click.in/noida/can-you-really-buy-ambien-online-legally-yes-heres-how-c75-v56516483</a:t>
            </a:r>
          </a:p>
          <a:p>
            <a:pPr algn="l">
              <a:lnSpc>
                <a:spcPts val="2659"/>
              </a:lnSpc>
            </a:pPr>
            <a:r>
              <a:rPr lang="en-US" sz="1899" u="sng">
                <a:solidFill>
                  <a:srgbClr val="000000"/>
                </a:solidFill>
                <a:latin typeface="Arimo"/>
                <a:ea typeface="Arimo"/>
                <a:cs typeface="Arimo"/>
                <a:sym typeface="Arimo"/>
                <a:hlinkClick r:id="rId21"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https:/hallbook.com.br/posts/585858</a:t>
            </a:r>
          </a:p>
          <a:p>
            <a:pPr algn="l">
              <a:lnSpc>
                <a:spcPts val="2659"/>
              </a:lnSpc>
            </a:pPr>
            <a:r>
              <a:rPr lang="en-US" sz="1899" u="sng">
                <a:solidFill>
                  <a:srgbClr val="000000"/>
                </a:solidFill>
                <a:latin typeface="Arimo"/>
                <a:ea typeface="Arimo"/>
                <a:cs typeface="Arimo"/>
                <a:sym typeface="Arimo"/>
                <a:hlinkClick r:id="rId22"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https:/abhira.in/posts/55369</a:t>
            </a:r>
          </a:p>
          <a:p>
            <a:pPr algn="l">
              <a:lnSpc>
                <a:spcPts val="2659"/>
              </a:lnSpc>
            </a:pPr>
            <a:r>
              <a:rPr lang="en-US" sz="1899" u="sng">
                <a:solidFill>
                  <a:srgbClr val="000000"/>
                </a:solidFill>
                <a:latin typeface="Arimo"/>
                <a:ea typeface="Arimo"/>
                <a:cs typeface="Arimo"/>
                <a:sym typeface="Arimo"/>
                <a:hlinkClick r:id="rId23"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https:/elovebook.com/post/81224_can-you-really-buy-ambien-online-legally-yes-here-s-how-looking-to-buy-ambien-on.html</a:t>
            </a:r>
          </a:p>
          <a:p>
            <a:pPr algn="l">
              <a:lnSpc>
                <a:spcPts val="2659"/>
              </a:lnSpc>
            </a:pPr>
            <a:r>
              <a:rPr lang="en-US" sz="1899" u="sng">
                <a:solidFill>
                  <a:srgbClr val="000000"/>
                </a:solidFill>
                <a:latin typeface="Arimo"/>
                <a:ea typeface="Arimo"/>
                <a:cs typeface="Arimo"/>
                <a:sym typeface="Arimo"/>
                <a:hlinkClick r:id="rId24"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https:/www.expatriates.com/cls/59820436.html</a:t>
            </a:r>
          </a:p>
          <a:p>
            <a:pPr algn="l">
              <a:lnSpc>
                <a:spcPts val="2659"/>
              </a:lnSpc>
            </a:pPr>
            <a:r>
              <a:rPr lang="en-US" sz="1899" u="sng">
                <a:solidFill>
                  <a:srgbClr val="000000"/>
                </a:solidFill>
                <a:latin typeface="Arimo"/>
                <a:ea typeface="Arimo"/>
                <a:cs typeface="Arimo"/>
                <a:sym typeface="Arimo"/>
                <a:hlinkClick r:id="rId25"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https:/www.myminifactory.com/users/ambien-zolpidem/collection/can-you-really-buy-ambien-online-legally-yes-here-s-how</a:t>
            </a:r>
          </a:p>
          <a:p>
            <a:pPr algn="l">
              <a:lnSpc>
                <a:spcPts val="2659"/>
              </a:lnSpc>
            </a:pPr>
            <a:r>
              <a:rPr lang="en-US" sz="1899" u="sng">
                <a:solidFill>
                  <a:srgbClr val="000000"/>
                </a:solidFill>
                <a:latin typeface="Arimo"/>
                <a:ea typeface="Arimo"/>
                <a:cs typeface="Arimo"/>
                <a:sym typeface="Arimo"/>
                <a:hlinkClick r:id="rId26"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https:/pastelink.net/d4pfpgu3</a:t>
            </a:r>
          </a:p>
          <a:p>
            <a:pPr algn="l">
              <a:lnSpc>
                <a:spcPts val="2659"/>
              </a:lnSpc>
            </a:pPr>
            <a:r>
              <a:rPr lang="en-US" sz="1899" u="sng">
                <a:solidFill>
                  <a:srgbClr val="000000"/>
                </a:solidFill>
                <a:latin typeface="Arimo"/>
                <a:ea typeface="Arimo"/>
                <a:cs typeface="Arimo"/>
                <a:sym typeface="Arimo"/>
                <a:hlinkClick r:id="rId27"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https:/rentry.co/iw2wncmx</a:t>
            </a:r>
          </a:p>
          <a:p>
            <a:pPr algn="l">
              <a:lnSpc>
                <a:spcPts val="2659"/>
              </a:lnSpc>
            </a:pPr>
            <a:r>
              <a:rPr lang="en-US" sz="1899" u="sng">
                <a:solidFill>
                  <a:srgbClr val="000000"/>
                </a:solidFill>
                <a:latin typeface="Arimo"/>
                <a:ea typeface="Arimo"/>
                <a:cs typeface="Arimo"/>
                <a:sym typeface="Arimo"/>
                <a:hlinkClick r:id="rId28"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https:/afriprime.net/blogs/377860/Can-You-Really-Buy-Ambien-Online-Legally-Yes-Here-s</a:t>
            </a:r>
          </a:p>
          <a:p>
            <a:pPr algn="l">
              <a:lnSpc>
                <a:spcPts val="2659"/>
              </a:lnSpc>
            </a:pPr>
            <a:r>
              <a:rPr lang="en-US" sz="1899" u="sng">
                <a:solidFill>
                  <a:srgbClr val="000000"/>
                </a:solidFill>
                <a:latin typeface="Arimo"/>
                <a:ea typeface="Arimo"/>
                <a:cs typeface="Arimo"/>
                <a:sym typeface="Arimo"/>
                <a:hlinkClick r:id="rId29" tooltip="https://rbnenergy.com/user/450501/overviewhttps:/www.submithub.com/artist/buy-ambein-zolpidem-onlinehttps:/medium.com/@alinaderose007/buy-ambien-online-easily-terry-dentistry-cf1e31f55e58https:/buyambienzolpidemonline3.wordpress.com/https:/scarlettaustin007.wixsite.com/buy-ambien-zolpidemhttps:/buy-ambien-zolpidem-online.jimdosite.comhttps:/buytramadolonlinewithsecurepaypalpay.blogspot.com/2025/05/struggling-to-sleep-heres-how-you-can.htmlhttps:/buytramadolonlinewithsecurepaypalpay.blogspot.com/https:/diigo.com/0zrv2dhttps:/www.plurk.com/p/3hajl3o5hvhttps:/www.bibsonomy.org/url/58ff1fc9a1c0db799b84284757764081https:/www.instapaper.com/read/1794560319https:/pocket.co/share/d8e2d677-3466-4439-9986-f91be51f1689https:/vtubers.me/thread/132250https:/thedyrt.com/list/can-you-really-buy-ambien-online-legally-yes-here-s-howhttps:/www.classifiedads.com/health_wellness/d744v4y6p3dd7http:/www.usnetads.com/view/item-133547318-Can-You-Really-Buy-Ambien-Online-Legally-Yes-%E2%80%94-Here%E2%80%99s-How.htmlhttps:/www.adpost.com/us/health_beauty/245198/https:/www.click.in/noida/can-you-really-buy-ambien-online-legally-yes-heres-how-c75-v56516483https:/hallbook.com.br/posts/585858https:/abhira.in/posts/55369https:/elovebook.com/post/81224_can-you-really-buy-ambien-online-legally-yes-here-s-how-looking-to-buy-ambien-on.htmlhttps:/www.expatriates.com/cls/59820436.htmlhttps:/www.myminifactory.com/users/ambien-zolpidem/collection/can-you-really-buy-ambien-online-legally-yes-here-s-howhttps:/pastelink.net/d4pfpgu3https:/rentry.co/iw2wncmxhttps:/afriprime.net/blogs/377860/Can-You-Really-Buy-Ambien-Online-Legally-Yes-Here-shttps:/newspicks.com/news/14268140/https:/www.4shared.com/s/fh2grRUhjgehttps:/www.scribd.com/presentation/867837616/Can-You-Really-Buy-Ambien-Online-Legally-Yes-Here-s-Howhttps:/www.mediafire.com/file/r4ytlp07jqjju3b/Buy_Ambien_Online_PPT_Submission.pptx/filehttps:/www.slideserve.com/buy_ativan_lorazepam_online/can-you-really-buy-ambien-online-legally-yes-here-s-howhttps:/docs.google.com/document/d/1RszDxFcgYicRiRRO72u8Mtdgzv2-wcxd3ESp2Jtoa5s/edit?usp=sharinghttps://issuu.com/justhealtysleep/docs/can_you_really_buy_ambien_online_legally_yes_hehttps://www.slideshare.net/slideshow/can-you-really-buy-ambien-online-legally-yes-here-s-how/279749634https://speakerdeck.com/scarlettaustin/can-you-really-buy-ambien-online-legally-yes-heres-howhttps://www.edocr.com/v/rz8bxn6a/ativan_lorazepam/can-you-really-buy-ambien-online-legally-yes-hereshttps://www.pearltrees.com/scarlettaustin/item716466681https://www.dropbox.com/scl/fi/mkon1syznzosv0nw5hi9h/Buy_Ambien_Online_PPT_Submission.pptx?rlkey=wab1t5y90tv62kwuaq9au98jk&amp;st=v3s0bc2o&amp;dl=0https://online.pubhtml5.com/dwdnl/loxc/https://www.powershow.com/view/9d1b70-MWIwY/Can_You_Really_Buy_Ambien_Online_Legally_Yes_Here_s_How_powerpoint_ppt_presentation"/>
              </a:rPr>
              <a:t>https:/newspicks.com/news/14268140/</a:t>
            </a:r>
          </a:p>
        </p:txBody>
      </p:sp>
    </p:spTree>
  </p:cSld>
  <p:clrMapOvr>
    <a:masterClrMapping/>
  </p:clrMapOvr>
</p:sld>
</file>

<file path=ppt/slides/slide4.xml><?xml version="1.0" encoding="utf-8"?>
<p:sld xmlns:p="http://schemas.openxmlformats.org/presentationml/2006/main" xmlns:a="http://schemas.openxmlformats.org/drawingml/2006/main">
  <p:cSld>
    <p:bg>
      <p:bgPr>
        <a:solidFill>
          <a:srgbClr val="BED2DC"/>
        </a:solidFill>
      </p:bgPr>
    </p:bg>
    <p:spTree>
      <p:nvGrpSpPr>
        <p:cNvPr id="1" name=""/>
        <p:cNvGrpSpPr/>
        <p:nvPr/>
      </p:nvGrpSpPr>
      <p:grpSpPr>
        <a:xfrm>
          <a:off x="0" y="0"/>
          <a:ext cx="0" cy="0"/>
          <a:chOff x="0" y="0"/>
          <a:chExt cx="0" cy="0"/>
        </a:xfrm>
      </p:grpSpPr>
      <p:sp>
        <p:nvSpPr>
          <p:cNvPr name="TextBox 2" id="2"/>
          <p:cNvSpPr txBox="true"/>
          <p:nvPr/>
        </p:nvSpPr>
        <p:spPr>
          <a:xfrm rot="0">
            <a:off x="1028700" y="2298097"/>
            <a:ext cx="16230600" cy="6008510"/>
          </a:xfrm>
          <a:prstGeom prst="rect">
            <a:avLst/>
          </a:prstGeom>
        </p:spPr>
        <p:txBody>
          <a:bodyPr anchor="t" rtlCol="false" tIns="0" lIns="0" bIns="0" rIns="0">
            <a:spAutoFit/>
          </a:bodyPr>
          <a:lstStyle/>
          <a:p>
            <a:pPr algn="l">
              <a:lnSpc>
                <a:spcPts val="3219"/>
              </a:lnSpc>
              <a:spcBef>
                <a:spcPct val="0"/>
              </a:spcBef>
            </a:pPr>
            <a:r>
              <a:rPr lang="en-US" sz="2299">
                <a:solidFill>
                  <a:srgbClr val="000000"/>
                </a:solidFill>
                <a:latin typeface="Arimo"/>
                <a:ea typeface="Arimo"/>
                <a:cs typeface="Arimo"/>
                <a:sym typeface="Arimo"/>
              </a:rPr>
              <a:t>https:/www.4shared.com/s/fh2grRUhjge</a:t>
            </a:r>
          </a:p>
          <a:p>
            <a:pPr algn="l">
              <a:lnSpc>
                <a:spcPts val="3219"/>
              </a:lnSpc>
              <a:spcBef>
                <a:spcPct val="0"/>
              </a:spcBef>
            </a:pPr>
            <a:r>
              <a:rPr lang="en-US" sz="2299">
                <a:solidFill>
                  <a:srgbClr val="000000"/>
                </a:solidFill>
                <a:latin typeface="Arimo"/>
                <a:ea typeface="Arimo"/>
                <a:cs typeface="Arimo"/>
                <a:sym typeface="Arimo"/>
              </a:rPr>
              <a:t>https:/www.scribd.com/presentation/867837616/Can-You-Really-Buy-Ambien-Online-Legally-Yes-Here-s-How</a:t>
            </a:r>
          </a:p>
          <a:p>
            <a:pPr algn="l">
              <a:lnSpc>
                <a:spcPts val="3219"/>
              </a:lnSpc>
              <a:spcBef>
                <a:spcPct val="0"/>
              </a:spcBef>
            </a:pPr>
            <a:r>
              <a:rPr lang="en-US" sz="2299">
                <a:solidFill>
                  <a:srgbClr val="000000"/>
                </a:solidFill>
                <a:latin typeface="Arimo"/>
                <a:ea typeface="Arimo"/>
                <a:cs typeface="Arimo"/>
                <a:sym typeface="Arimo"/>
              </a:rPr>
              <a:t>https:/www.mediafire.com/file/r4ytlp07jqjju3b/Buy_Ambien_Online_PPT_Submission.pptx/file</a:t>
            </a:r>
          </a:p>
          <a:p>
            <a:pPr algn="l">
              <a:lnSpc>
                <a:spcPts val="3219"/>
              </a:lnSpc>
              <a:spcBef>
                <a:spcPct val="0"/>
              </a:spcBef>
            </a:pPr>
            <a:r>
              <a:rPr lang="en-US" sz="2299">
                <a:solidFill>
                  <a:srgbClr val="000000"/>
                </a:solidFill>
                <a:latin typeface="Arimo"/>
                <a:ea typeface="Arimo"/>
                <a:cs typeface="Arimo"/>
                <a:sym typeface="Arimo"/>
              </a:rPr>
              <a:t>https:/www.slideserve.com/buy_ativan_lorazepam_online/can-you-really-buy-ambien-online-legally-yes-here-s-how</a:t>
            </a:r>
          </a:p>
          <a:p>
            <a:pPr algn="l">
              <a:lnSpc>
                <a:spcPts val="3219"/>
              </a:lnSpc>
              <a:spcBef>
                <a:spcPct val="0"/>
              </a:spcBef>
            </a:pPr>
            <a:r>
              <a:rPr lang="en-US" sz="2299">
                <a:solidFill>
                  <a:srgbClr val="000000"/>
                </a:solidFill>
                <a:latin typeface="Arimo"/>
                <a:ea typeface="Arimo"/>
                <a:cs typeface="Arimo"/>
                <a:sym typeface="Arimo"/>
              </a:rPr>
              <a:t>https:/docs.google.com/document/d/1RszDxFcgYicRiRRO72u8Mtdgzv2-wcxd3ESp2Jtoa5s/edit?usp=sharing</a:t>
            </a:r>
          </a:p>
          <a:p>
            <a:pPr algn="l">
              <a:lnSpc>
                <a:spcPts val="3219"/>
              </a:lnSpc>
              <a:spcBef>
                <a:spcPct val="0"/>
              </a:spcBef>
            </a:pPr>
            <a:r>
              <a:rPr lang="en-US" sz="2299">
                <a:solidFill>
                  <a:srgbClr val="000000"/>
                </a:solidFill>
                <a:latin typeface="Arimo"/>
                <a:ea typeface="Arimo"/>
                <a:cs typeface="Arimo"/>
                <a:sym typeface="Arimo"/>
              </a:rPr>
              <a:t>https://issuu.com/justhealtysleep/docs/can_you_really_buy_ambien_online_legally_yes_he</a:t>
            </a:r>
          </a:p>
          <a:p>
            <a:pPr algn="l">
              <a:lnSpc>
                <a:spcPts val="3219"/>
              </a:lnSpc>
              <a:spcBef>
                <a:spcPct val="0"/>
              </a:spcBef>
            </a:pPr>
            <a:r>
              <a:rPr lang="en-US" sz="2299">
                <a:solidFill>
                  <a:srgbClr val="000000"/>
                </a:solidFill>
                <a:latin typeface="Arimo"/>
                <a:ea typeface="Arimo"/>
                <a:cs typeface="Arimo"/>
                <a:sym typeface="Arimo"/>
              </a:rPr>
              <a:t>https://www.slideshare.net/slideshow/can-you-really-buy-ambien-online-legally-yes-here-s-how/279749634</a:t>
            </a:r>
          </a:p>
          <a:p>
            <a:pPr algn="l">
              <a:lnSpc>
                <a:spcPts val="3219"/>
              </a:lnSpc>
              <a:spcBef>
                <a:spcPct val="0"/>
              </a:spcBef>
            </a:pPr>
            <a:r>
              <a:rPr lang="en-US" sz="2299">
                <a:solidFill>
                  <a:srgbClr val="000000"/>
                </a:solidFill>
                <a:latin typeface="Arimo"/>
                <a:ea typeface="Arimo"/>
                <a:cs typeface="Arimo"/>
                <a:sym typeface="Arimo"/>
              </a:rPr>
              <a:t>https://speakerdeck.com/scarlettaustin/can-you-really-buy-ambien-online-legally-yes-heres-how</a:t>
            </a:r>
          </a:p>
          <a:p>
            <a:pPr algn="l">
              <a:lnSpc>
                <a:spcPts val="3219"/>
              </a:lnSpc>
              <a:spcBef>
                <a:spcPct val="0"/>
              </a:spcBef>
            </a:pPr>
            <a:r>
              <a:rPr lang="en-US" sz="2299">
                <a:solidFill>
                  <a:srgbClr val="000000"/>
                </a:solidFill>
                <a:latin typeface="Arimo"/>
                <a:ea typeface="Arimo"/>
                <a:cs typeface="Arimo"/>
                <a:sym typeface="Arimo"/>
              </a:rPr>
              <a:t>https://www.edocr.com/v/rz8bxn6a/ativan_lorazepam/can-you-really-buy-ambien-online-legally-yes-heres</a:t>
            </a:r>
          </a:p>
          <a:p>
            <a:pPr algn="l">
              <a:lnSpc>
                <a:spcPts val="3219"/>
              </a:lnSpc>
              <a:spcBef>
                <a:spcPct val="0"/>
              </a:spcBef>
            </a:pPr>
            <a:r>
              <a:rPr lang="en-US" sz="2299">
                <a:solidFill>
                  <a:srgbClr val="000000"/>
                </a:solidFill>
                <a:latin typeface="Arimo"/>
                <a:ea typeface="Arimo"/>
                <a:cs typeface="Arimo"/>
                <a:sym typeface="Arimo"/>
              </a:rPr>
              <a:t>https://www.pearltrees.com/scarlettaustin/item716466681</a:t>
            </a:r>
          </a:p>
          <a:p>
            <a:pPr algn="l">
              <a:lnSpc>
                <a:spcPts val="3219"/>
              </a:lnSpc>
              <a:spcBef>
                <a:spcPct val="0"/>
              </a:spcBef>
            </a:pPr>
            <a:r>
              <a:rPr lang="en-US" sz="2299">
                <a:solidFill>
                  <a:srgbClr val="000000"/>
                </a:solidFill>
                <a:latin typeface="Arimo"/>
                <a:ea typeface="Arimo"/>
                <a:cs typeface="Arimo"/>
                <a:sym typeface="Arimo"/>
              </a:rPr>
              <a:t>https://www.dropbox.com/scl/fi/mkon1syznzosv0nw5hi9h/Buy_Ambien_Online_PPT_Submission.pptx?rlkey=wab1t5y90tv62kwuaq9au98jk&amp;st=v3s0bc2o&amp;dl=0</a:t>
            </a:r>
          </a:p>
          <a:p>
            <a:pPr algn="l">
              <a:lnSpc>
                <a:spcPts val="3219"/>
              </a:lnSpc>
              <a:spcBef>
                <a:spcPct val="0"/>
              </a:spcBef>
            </a:pPr>
            <a:r>
              <a:rPr lang="en-US" sz="2299">
                <a:solidFill>
                  <a:srgbClr val="000000"/>
                </a:solidFill>
                <a:latin typeface="Arimo"/>
                <a:ea typeface="Arimo"/>
                <a:cs typeface="Arimo"/>
                <a:sym typeface="Arimo"/>
              </a:rPr>
              <a:t>https://online.pubhtml5.com/dwdnl/loxc/</a:t>
            </a:r>
          </a:p>
          <a:p>
            <a:pPr algn="l">
              <a:lnSpc>
                <a:spcPts val="3219"/>
              </a:lnSpc>
              <a:spcBef>
                <a:spcPct val="0"/>
              </a:spcBef>
            </a:pPr>
            <a:r>
              <a:rPr lang="en-US" sz="2299">
                <a:solidFill>
                  <a:srgbClr val="000000"/>
                </a:solidFill>
                <a:latin typeface="Arimo"/>
                <a:ea typeface="Arimo"/>
                <a:cs typeface="Arimo"/>
                <a:sym typeface="Arimo"/>
              </a:rPr>
              <a:t>https://www.powershow.com/view/9d1b70-MWIwY/Can_You_Really_Buy_Ambien_Online_Legally_Yes_Here_s_How_powerpoint_ppt_presentation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DAGou5JX4lw</dc:identifier>
  <dcterms:modified xsi:type="dcterms:W3CDTF">2011-08-01T06:04:30Z</dcterms:modified>
  <cp:revision>1</cp:revision>
  <dc:title>What are some methods to improve the efficacy of Ambien (zolpidem)?</dc:title>
</cp:coreProperties>
</file>