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F3F9F-7A84-8F76-7009-B34EE89E2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CB1AB-C991-4335-9362-87F21967B7A2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241F9C-E80A-9AEE-8926-6FFD71B3E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23228-10A7-B634-0793-0DA945B0D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A6D16-9FD9-4023-81E4-ACD162FEBA0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4751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22BE76-131D-6B64-F562-578F8735F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233B9-65F4-4F03-9576-A27378B01826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39C75-D2C5-446E-61BD-BFA233EB0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BAFFE-6F2B-AD76-61A7-42F18AE0F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6B230-7C64-428E-993D-29AFDF534D6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7293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872EF-7C4D-65E1-359D-4202C99D5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BE2DF-C607-49E5-86F6-8413B957A3BE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5BE30-EDBD-8B16-829B-5F65F65B8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C88A4-FB9B-3755-A90E-A6E7C6FB5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F7F22-E4EC-42FC-8CCD-139F6390F3F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16963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E7018-8D4F-6083-D30F-AB711E8F1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10B48-E9F2-42B8-B03C-D0F76B949D95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09B5B-8474-DCA9-C199-4C8D1B622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9FFF7-C142-7429-116C-319B6A6B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9C730-25D4-4042-9756-71835C5FAC0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4487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AA2D8-36E9-E6A2-A72B-84C16A5A5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BB3E8-7FDB-43DE-A9B2-0055AA1A5393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717537-E81E-17A9-1F29-39DF11138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2EA27-9A0C-7E19-3E22-C8B4A38AE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0A682-1F01-4DF7-9A02-BA15111E5E7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27764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8B1FE7F-F909-376A-2159-4DFA4AB40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8C03F-B4B9-487E-AEF5-180DA2B89D45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2E9027E-D467-C278-7FCB-E43FC0BC7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779BE16-0457-9189-FABE-6437E70A8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7A337-F39F-4741-9867-1E735BAEEE5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1382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10D2545-58A4-E343-E661-A5E6B62EE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72CB1-F1BB-4248-B5CE-9C63B1DB601D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8251DA-070A-9A0F-2F70-B1E939260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71CB2F8-0F36-9D7F-D26B-0571B8884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FA424-7696-4535-A272-E017A76CACF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54373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17172A2-7D99-84DA-D9BE-C636E2629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49E4D-6A03-41BE-BDBC-CDE5C33C7EF2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C4E012C-A3FE-CEFC-4930-7C910E617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4E5A332-C980-6283-78B7-CE2FC0BB5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CC0BC-E69D-462C-A379-BE944FD654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71362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33E5539-399A-B651-7CD0-9CF649312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1EEF7-9363-4087-90D2-BE422E56FB42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E898A29-294A-E96E-13B6-1112ECE85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8D106F2-FB77-8551-04F9-406F777D5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4509B-73B0-46DD-AEA0-A5279CA9F8A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27213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2BD4CD7-EDFE-054D-D335-41B41FDE2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19260-4A08-4679-AD73-4B9937CCEFDA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1064744-1F91-CEA5-34B5-5BB5E86C2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6F8FD6-A4FE-A5B1-740D-ACD4A9EFF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F9C64-0FCD-439E-BDDA-2403263079E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77474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DA8912F-4775-D1BD-0729-075C01C64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45F0A-E2B6-4502-ADE0-862C7CA13EC5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C699FF0-B0F5-F669-36F8-F1390CAFF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539F918-9B61-CCD2-A638-005016CE9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708FE-0374-4652-95D0-386112B3830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76006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B94B984-0D63-F04F-90E5-33527D78C0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7C0AD33-5ABE-C0DF-1801-01CC039795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63752-5208-20D5-7CBA-BD6E376EB4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A01AEF28-DF32-4121-B1B2-CACA6A67DCC5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591F1-7806-67AA-8F8F-ED12CE8B59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04F17-8895-8A81-D3C4-781CB0C720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EC41CAF6-58FA-4222-8FAC-4885F6B3A8D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388CE2F-9A77-B452-EBBD-BE5B0E3F775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69963" y="6237288"/>
            <a:ext cx="681037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04466B17-BC34-4B3B-9076-E222C9C61975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BC681701-96EA-0BC8-95B1-1A10993AD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29069FDD-8D7F-F721-0E7B-EDC7E9C4F6C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72D5917-9ED6-76BB-AB68-FC45479A6E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FC6D2EB-8CA3-05CC-D175-BD5AD0AE2D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D80432E3-19DA-8091-F877-0BBBFCCC134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42C2B05-5F87-4B67-D1A0-A4295E5E37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442E587-46F9-8638-E2C0-0AD57E03EF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41667479-F431-7163-DB26-3AFDA3DCE1A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935F5D9B-B87D-B118-709E-C08FDBC96A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3A4BC91-2381-BF8A-CC5F-885381D5ED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23FD2F1E-F68F-8189-B434-BFB0D71A6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83F55CF7-D5A2-5660-F66E-61E76313544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E185879-C9A9-2229-8F06-2D3E4AF09D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4F54696-D36D-CF8B-FCA0-2C99775895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94B78BB4-44D6-DEBA-10A4-89570F0C9C9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4124194-CAF0-1F17-C012-B530CD51A1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0A2B61F-D281-4811-7473-798E3D9145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CEF303BD-4FF3-7525-B646-DF6E5C9891D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2978DBC4-6CA7-B079-9733-6C5F7F6052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444D56A-A0DD-2AD0-413F-FF5A39AB89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80B1B2C0-2924-D408-7D02-303475788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A5F7D85A-D925-7FEA-F7E7-B58F7DAAC94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E495CD1-45C0-6084-1A27-F30161CE31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33A496B-208F-4CD8-2F92-A8783F63CF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18DCBC57-27B7-815C-5E08-98CA54D04F3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69A6C0E-9065-C99F-F09C-66E7623256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434D780-34CC-1B47-9B4B-D14CC30649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EF480C36-5828-C9BC-946D-96B48AB7A59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F7325062-A333-D1AF-DE21-EA20F3300C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378DD10-6F72-87DA-3D9A-B9275CD5EF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64B1189F-65D3-E85B-155E-1CC1FB4F8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0CCC9CC4-CA1C-993F-D022-0F8272FE120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9B874BF-12AA-0E2C-18E0-1A89581B2A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DC646E8-E4C3-A108-C156-E824E7FB50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95EDE060-4D43-1F05-9EBC-6AE4D0ECA3A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D09EB41-23A7-AA97-E5C7-9C7F23DA98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BD766DC-20A6-297D-C903-FB419DD2A5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403D7B4-B4A0-D2B0-74E6-CDADB4CD3D3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815831C1-14CD-4865-5652-5041FFC3D0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AB68AD3-6131-219D-B264-279B9FF41B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EA6B25C7-4FCD-2395-2B71-311E5D177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BD4F0A72-CEFC-86FC-07B9-A341FD04E2E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2799203-CA47-E5C3-AA43-742C3875A8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5BFDC13-E3BD-6532-EE7B-FA2962E64B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3F4561ED-9030-1A66-62FB-E88F8D33786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D117722-F847-2038-E3C5-7A52EBE3B6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8050051-BA53-C770-19CE-0B1EE70DB5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C5E80CAB-3A91-D735-546E-FCBD2219898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8F6B6E38-D3BB-B362-3D51-D96408EA43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CDFCA8F-7640-C488-E294-4DF5CCB372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F53132F2-783B-7151-3030-0F97AA2A3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46A80470-236C-846D-BB89-128EDE8DB49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437A10C-7726-0263-73A6-3A5D80A9F0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90AECC3-646D-4F1E-FA2C-142B0C788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896A1B19-2BDB-208C-E510-0DA41F8918E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F6605F4-9C2E-E555-5E96-663CC4AADA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A08ABF1-D4A2-858B-ADBC-039E35B11D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EA7EA959-8BC4-5170-F8DD-D33E2AA423C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41B6F346-30A6-3438-6535-7D63406D76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09F5DD3-2038-3F2C-946D-E76F89AE42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26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2008-09-29T16:27:13Z</dcterms:created>
  <dcterms:modified xsi:type="dcterms:W3CDTF">2024-10-09T00:27:29Z</dcterms:modified>
</cp:coreProperties>
</file>