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하나님은 우리의 피난처이시며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우리의 힘이시며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어려운 고비마다 우리 곁에 계시는 구원자이시니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잠깐 손을 멈추고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하나님인 줄 알아라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뭇 나라로부터 높임을 받는다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이 땅에서 높임을 받는다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8828992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만군의 주님이 우리와 함께 계신다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야곱의 하나님이 우리의 피난처시다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(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셀라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)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032250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땅이 흔들리고 산이 무너져 바다 속으로 빠져 들어도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우리는 두려워하지 않는다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94628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물이 소리를 내면서 거품을 내뿜고 산들이 노하여서 뒤흔들려도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우리는 두려워하지 않는다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(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셀라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)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971153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강이여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그대의 줄기들이 하나님의 성을 즐겁게 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가장 높으신 분의 거룩한 처소를 즐겁게 하는구나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933917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하나님이 그 성 안에 계시니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성이 흔들리지 않는다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동틀녘에 하나님이 도와주신다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891694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민족들이 으르렁거리고 왕국들이 흔들리는데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주님이 한 번 호령하시면 땅이 녹는다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819114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만군의 주님이 우리와 함께 계신다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야곱의 하나님이 우리의 피난처시다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(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셀라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)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769842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땅을 황무지로 만드신 주님의 놀라운 능력을 와서 보아라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281225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땅 끝까지 전쟁을 그치게 하시고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활을 부러뜨리고 창을 꺾고 방패를 불사르신다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339248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227</Words>
  <Application>Microsoft Office PowerPoint</Application>
  <PresentationFormat>화면 슬라이드 쇼(16:9)</PresentationFormat>
  <Paragraphs>22</Paragraphs>
  <Slides>11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11</vt:i4>
      </vt:variant>
    </vt:vector>
  </HeadingPairs>
  <TitlesOfParts>
    <vt:vector size="16" baseType="lpstr">
      <vt:lpstr>나눔스퀘어 ExtraBold</vt:lpstr>
      <vt:lpstr>Aptos</vt:lpstr>
      <vt:lpstr>Aptos Display</vt:lpstr>
      <vt:lpstr>Arial</vt:lpstr>
      <vt:lpstr>Office 테마</vt:lpstr>
      <vt:lpstr>시 46:1. 하나님은 우리의 피난처이시며, 우리의 힘이시며, 어려운 고비마다 우리 곁에 계시는 구원자이시니,</vt:lpstr>
      <vt:lpstr>시 46:2. 땅이 흔들리고 산이 무너져 바다 속으로 빠져 들어도, 우리는 두려워하지 않는다.</vt:lpstr>
      <vt:lpstr>시 46:3. 물이 소리를 내면서 거품을 내뿜고 산들이 노하여서 뒤흔들려도, 우리는 두려워하지 않는다. (셀라)</vt:lpstr>
      <vt:lpstr>시 46:4. 오, 강이여! 그대의 줄기들이 하나님의 성을 즐겁게 하며, 가장 높으신 분의 거룩한 처소를 즐겁게 하는구나.</vt:lpstr>
      <vt:lpstr>시 46:5. 하나님이 그 성 안에 계시니, 그 성이 흔들리지 않는다. 동틀녘에 하나님이 도와주신다.</vt:lpstr>
      <vt:lpstr>시 46:6. 민족들이 으르렁거리고 왕국들이 흔들리는데, 주님이 한 번 호령하시면 땅이 녹는다.</vt:lpstr>
      <vt:lpstr>시 46:7. 만군의 주님이 우리와 함께 계신다. 야곱의 하나님이 우리의 피난처시다. (셀라)</vt:lpstr>
      <vt:lpstr>시 46:8. 땅을 황무지로 만드신 주님의 놀라운 능력을 와서 보아라.</vt:lpstr>
      <vt:lpstr>시 46:9. 땅 끝까지 전쟁을 그치게 하시고, 활을 부러뜨리고 창을 꺾고 방패를 불사르신다.</vt:lpstr>
      <vt:lpstr>시 46:10. 너희는 잠깐 손을 멈추고, 내가 하나님인 줄 알아라. 내가 뭇 나라로부터 높임을 받는다. 내가 이 땅에서 높임을 받는다.</vt:lpstr>
      <vt:lpstr>시 46:11. 만군의 주님이 우리와 함께 계신다. 야곱의 하나님이 우리의 피난처시다. (셀라)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2024-10-24T03:30:39Z</dcterms:modified>
</cp:coreProperties>
</file>

<file path=docProps/thumbnail.jpeg>
</file>