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448"/>
    <a:srgbClr val="3D237F"/>
    <a:srgbClr val="29113B"/>
    <a:srgbClr val="321547"/>
    <a:srgbClr val="4F2171"/>
    <a:srgbClr val="25A7DD"/>
    <a:srgbClr val="FEA25B"/>
    <a:srgbClr val="EAB692"/>
    <a:srgbClr val="DC343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158" autoAdjust="0"/>
    <p:restoredTop sz="94660"/>
  </p:normalViewPr>
  <p:slideViewPr>
    <p:cSldViewPr snapToGrid="0">
      <p:cViewPr>
        <p:scale>
          <a:sx n="66" d="100"/>
          <a:sy n="66" d="100"/>
        </p:scale>
        <p:origin x="243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70D9-C2EA-4D39-B009-426163A70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2A17C-BEA8-405D-81AF-3A18831DF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749C-512B-4C20-811D-E6E3E2ED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037FF-A12C-4FEB-94BE-B6D3F20E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283C-CAFB-4DEB-8F81-DD2679CC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6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42B2-DBC6-41D3-925F-72E80736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C9147-9251-480B-99AA-E8EB811A6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ECC98-E222-4E49-8E94-9BB68527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315D8-45CA-4926-84FC-C8DF4FBD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918EE-3B1C-44CB-9DF5-E100CEDC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6A600-0ADD-45AD-9A4B-209186656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AEC1E-B2DB-4B80-B29E-1D1D3255B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15EC6-38F7-42E5-92AA-88914806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2DDEE-182B-49BA-B072-8CA86B8F0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C76D4-9267-425B-B5D9-81849B39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8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C4DA0-3643-4EA9-BCD4-74694FFD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A673B-04B9-4739-9427-8B3A19A57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BADD-119D-4060-91FC-17563FD07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1CBE4-E7F2-462E-B50D-866302F8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85BC-A1E3-45D7-89B8-8576E2E0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7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1341-C4A9-4E2F-B6CA-EA4315B63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9D5A3-45B2-4535-8F5B-5D12480A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0A5D4-577F-49A7-A1F7-34F78D3D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541C2-A083-4D45-A8E2-B022FF6E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EB411-DE42-43F6-A32B-B76A3D23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9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2E95-6C4F-432F-9955-969CB139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9128-4218-4108-9598-045F795CD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5C435-F4B2-4FF8-A48E-93FF6B2C9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ADB96-6E0A-475E-B003-4AE18A9C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51CB9-698B-4659-B661-18F7C8CC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1B442-C0E3-465C-AA0C-0FCB1B71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2AD8-5810-4998-AE95-6ABDFFB6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FA0F8-6685-4581-BA77-FAF310B13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A0294-65FE-4840-A278-FC5D762F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2235B-4EBC-4596-A0CC-F2E23282F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93469-0BA8-4EB9-8EF1-2FBD640BF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4A0D5-0C14-4C59-8AAA-79FF896A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4BB29-21CA-40E9-A692-8A4F3F73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752CC-5F2F-4B47-8804-66B26EAB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6AC2-BCE1-42E0-ACE9-4708DF045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3872A-E7F4-45FC-815D-DAC5F6976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08C4F-F3DA-492B-A79B-43A14DF7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31E9B-2174-4DA9-B064-223983DB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2093C-D269-456A-B4C1-66FD16ED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E5573-C0A4-4454-8BF0-E44DDB908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739CF-B542-46AC-964C-48B160F2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6331-2572-4297-91E3-6EC351D7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D56E1-11B4-4D61-B8E0-1E0E58A87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31F17-AE08-49A8-831D-8DB795A87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A8DC9-79AF-447A-A3D1-C3E4540D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E3489-1C3A-41FB-B3A2-AF0E65F8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6582A-4AB4-49BA-AE31-89D634CC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047-67B6-462D-8281-E88C87796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6B9E4-7605-4F5B-B904-68F2DC339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04516-F23A-4278-BDCB-BE9EE962A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11CA2-4F77-4FA4-8C9E-32FA9C6B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BAD1A-1588-4F52-9D87-7193A410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D7FDE-AEF9-491E-BB32-E196D875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7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81475-CC77-4E8C-86BE-73816941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53807-C22C-4BDB-B732-532676C91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729FE-13A0-45A0-B5FA-7763D1FC0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43C0-0D6C-4EBF-9D3F-62104CD1F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3B960-A413-43A6-A3FD-30887E906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8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36116" t="-78" r="-398" b="-7088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14E542A-F882-44E1-B0E0-455E7CA2BFDD}"/>
              </a:ext>
            </a:extLst>
          </p:cNvPr>
          <p:cNvSpPr/>
          <p:nvPr/>
        </p:nvSpPr>
        <p:spPr>
          <a:xfrm>
            <a:off x="-29028" y="0"/>
            <a:ext cx="12221028" cy="6858000"/>
          </a:xfrm>
          <a:prstGeom prst="rect">
            <a:avLst/>
          </a:prstGeom>
          <a:solidFill>
            <a:srgbClr val="EA8744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4B50E21-8326-49FD-A03B-018EF2683BE0}"/>
              </a:ext>
            </a:extLst>
          </p:cNvPr>
          <p:cNvSpPr/>
          <p:nvPr/>
        </p:nvSpPr>
        <p:spPr>
          <a:xfrm>
            <a:off x="4422239" y="5205199"/>
            <a:ext cx="925341" cy="1770218"/>
          </a:xfrm>
          <a:custGeom>
            <a:avLst/>
            <a:gdLst>
              <a:gd name="connsiteX0" fmla="*/ 925342 w 925341"/>
              <a:gd name="connsiteY0" fmla="*/ 1770219 h 1770218"/>
              <a:gd name="connsiteX1" fmla="*/ 14901 w 925341"/>
              <a:gd name="connsiteY1" fmla="*/ 269705 h 1770218"/>
              <a:gd name="connsiteX2" fmla="*/ 0 w 925341"/>
              <a:gd name="connsiteY2" fmla="*/ 0 h 177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5341" h="1770218">
                <a:moveTo>
                  <a:pt x="925342" y="1770219"/>
                </a:moveTo>
                <a:cubicBezTo>
                  <a:pt x="160929" y="1367896"/>
                  <a:pt x="14901" y="269705"/>
                  <a:pt x="14901" y="269705"/>
                </a:cubicBezTo>
                <a:lnTo>
                  <a:pt x="0" y="0"/>
                </a:lnTo>
              </a:path>
            </a:pathLst>
          </a:custGeom>
          <a:noFill/>
          <a:ln w="14887" cap="flat">
            <a:solidFill>
              <a:schemeClr val="bg1"/>
            </a:solidFill>
            <a:custDash>
              <a:ds d="295620" sp="295620"/>
            </a:custDash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C1F368E-B616-4032-9497-AA07A7CDA74E}"/>
              </a:ext>
            </a:extLst>
          </p:cNvPr>
          <p:cNvSpPr/>
          <p:nvPr/>
        </p:nvSpPr>
        <p:spPr>
          <a:xfrm>
            <a:off x="6431312" y="1880215"/>
            <a:ext cx="5996438" cy="5565372"/>
          </a:xfrm>
          <a:custGeom>
            <a:avLst/>
            <a:gdLst>
              <a:gd name="connsiteX0" fmla="*/ 2528792 w 4318562"/>
              <a:gd name="connsiteY0" fmla="*/ 35139 h 4008113"/>
              <a:gd name="connsiteX1" fmla="*/ 35883 w 4318562"/>
              <a:gd name="connsiteY1" fmla="*/ 1791948 h 4008113"/>
              <a:gd name="connsiteX2" fmla="*/ 1686895 w 4318562"/>
              <a:gd name="connsiteY2" fmla="*/ 3998761 h 4008113"/>
              <a:gd name="connsiteX3" fmla="*/ 4318382 w 4318562"/>
              <a:gd name="connsiteY3" fmla="*/ 1268928 h 4008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8562" h="4008113">
                <a:moveTo>
                  <a:pt x="2528792" y="35139"/>
                </a:moveTo>
                <a:cubicBezTo>
                  <a:pt x="2528792" y="35139"/>
                  <a:pt x="457576" y="-399965"/>
                  <a:pt x="35883" y="1791948"/>
                </a:cubicBezTo>
                <a:cubicBezTo>
                  <a:pt x="-220412" y="3128552"/>
                  <a:pt x="955264" y="3946608"/>
                  <a:pt x="1686895" y="3998761"/>
                </a:cubicBezTo>
                <a:cubicBezTo>
                  <a:pt x="4389906" y="4193962"/>
                  <a:pt x="4318382" y="1268928"/>
                  <a:pt x="4318382" y="1268928"/>
                </a:cubicBezTo>
              </a:path>
            </a:pathLst>
          </a:custGeom>
          <a:noFill/>
          <a:ln w="14887" cap="flat">
            <a:solidFill>
              <a:schemeClr val="bg1"/>
            </a:solidFill>
            <a:custDash>
              <a:ds d="300000" sp="300000"/>
            </a:custDash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Graphic 3">
            <a:extLst>
              <a:ext uri="{FF2B5EF4-FFF2-40B4-BE49-F238E27FC236}">
                <a16:creationId xmlns:a16="http://schemas.microsoft.com/office/drawing/2014/main" id="{2225871E-6BBC-4A45-A7B1-C9ABC157625E}"/>
              </a:ext>
            </a:extLst>
          </p:cNvPr>
          <p:cNvSpPr/>
          <p:nvPr/>
        </p:nvSpPr>
        <p:spPr>
          <a:xfrm>
            <a:off x="-726305" y="-1769219"/>
            <a:ext cx="10297088" cy="8744636"/>
          </a:xfrm>
          <a:custGeom>
            <a:avLst/>
            <a:gdLst>
              <a:gd name="connsiteX0" fmla="*/ 9494518 w 9599811"/>
              <a:gd name="connsiteY0" fmla="*/ 3682921 h 8152485"/>
              <a:gd name="connsiteX1" fmla="*/ 9542114 w 9599811"/>
              <a:gd name="connsiteY1" fmla="*/ 3389140 h 8152485"/>
              <a:gd name="connsiteX2" fmla="*/ 8939782 w 9599811"/>
              <a:gd name="connsiteY2" fmla="*/ 3886433 h 8152485"/>
              <a:gd name="connsiteX3" fmla="*/ 9185967 w 9599811"/>
              <a:gd name="connsiteY3" fmla="*/ 2657152 h 8152485"/>
              <a:gd name="connsiteX4" fmla="*/ 8675544 w 9599811"/>
              <a:gd name="connsiteY4" fmla="*/ 2816351 h 8152485"/>
              <a:gd name="connsiteX5" fmla="*/ 8324321 w 9599811"/>
              <a:gd name="connsiteY5" fmla="*/ 2893489 h 8152485"/>
              <a:gd name="connsiteX6" fmla="*/ 8401458 w 9599811"/>
              <a:gd name="connsiteY6" fmla="*/ 1969476 h 8152485"/>
              <a:gd name="connsiteX7" fmla="*/ 7255880 w 9599811"/>
              <a:gd name="connsiteY7" fmla="*/ 2312493 h 8152485"/>
              <a:gd name="connsiteX8" fmla="*/ 6171027 w 9599811"/>
              <a:gd name="connsiteY8" fmla="*/ 2555395 h 8152485"/>
              <a:gd name="connsiteX9" fmla="*/ 4213039 w 9599811"/>
              <a:gd name="connsiteY9" fmla="*/ 0 h 8152485"/>
              <a:gd name="connsiteX10" fmla="*/ 0 w 9599811"/>
              <a:gd name="connsiteY10" fmla="*/ 0 h 8152485"/>
              <a:gd name="connsiteX11" fmla="*/ 0 w 9599811"/>
              <a:gd name="connsiteY11" fmla="*/ 7031030 h 8152485"/>
              <a:gd name="connsiteX12" fmla="*/ 2113905 w 9599811"/>
              <a:gd name="connsiteY12" fmla="*/ 8133937 h 8152485"/>
              <a:gd name="connsiteX13" fmla="*/ 5575260 w 9599811"/>
              <a:gd name="connsiteY13" fmla="*/ 5786978 h 8152485"/>
              <a:gd name="connsiteX14" fmla="*/ 6064347 w 9599811"/>
              <a:gd name="connsiteY14" fmla="*/ 5993773 h 8152485"/>
              <a:gd name="connsiteX15" fmla="*/ 6637136 w 9599811"/>
              <a:gd name="connsiteY15" fmla="*/ 6313813 h 8152485"/>
              <a:gd name="connsiteX16" fmla="*/ 8867568 w 9599811"/>
              <a:gd name="connsiteY16" fmla="*/ 3110131 h 8152485"/>
              <a:gd name="connsiteX17" fmla="*/ 8829820 w 9599811"/>
              <a:gd name="connsiteY17" fmla="*/ 4157236 h 8152485"/>
              <a:gd name="connsiteX18" fmla="*/ 9463334 w 9599811"/>
              <a:gd name="connsiteY18" fmla="*/ 3523721 h 8152485"/>
              <a:gd name="connsiteX19" fmla="*/ 9474823 w 9599811"/>
              <a:gd name="connsiteY19" fmla="*/ 3674714 h 8152485"/>
              <a:gd name="connsiteX20" fmla="*/ 9494518 w 9599811"/>
              <a:gd name="connsiteY20" fmla="*/ 3682921 h 815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599811" h="8152485">
                <a:moveTo>
                  <a:pt x="9494518" y="3682921"/>
                </a:moveTo>
                <a:cubicBezTo>
                  <a:pt x="9553602" y="3623836"/>
                  <a:pt x="9670130" y="3413759"/>
                  <a:pt x="9542114" y="3389140"/>
                </a:cubicBezTo>
                <a:cubicBezTo>
                  <a:pt x="9414097" y="3366163"/>
                  <a:pt x="9062875" y="3975060"/>
                  <a:pt x="8939782" y="3886433"/>
                </a:cubicBezTo>
                <a:cubicBezTo>
                  <a:pt x="8816690" y="3799448"/>
                  <a:pt x="9460053" y="2791733"/>
                  <a:pt x="9185967" y="2657152"/>
                </a:cubicBezTo>
                <a:cubicBezTo>
                  <a:pt x="9018561" y="2575090"/>
                  <a:pt x="8842949" y="2701465"/>
                  <a:pt x="8675544" y="2816351"/>
                </a:cubicBezTo>
                <a:cubicBezTo>
                  <a:pt x="8488444" y="2944367"/>
                  <a:pt x="8321039" y="3057612"/>
                  <a:pt x="8324321" y="2893489"/>
                </a:cubicBezTo>
                <a:cubicBezTo>
                  <a:pt x="8325962" y="2811427"/>
                  <a:pt x="8851155" y="2286234"/>
                  <a:pt x="8401458" y="1969476"/>
                </a:cubicBezTo>
                <a:cubicBezTo>
                  <a:pt x="8151992" y="1793865"/>
                  <a:pt x="7694088" y="2058103"/>
                  <a:pt x="7255880" y="2312493"/>
                </a:cubicBezTo>
                <a:cubicBezTo>
                  <a:pt x="6904657" y="2517647"/>
                  <a:pt x="6532097" y="2778603"/>
                  <a:pt x="6171027" y="2555395"/>
                </a:cubicBezTo>
                <a:cubicBezTo>
                  <a:pt x="5635985" y="2225508"/>
                  <a:pt x="5768925" y="62367"/>
                  <a:pt x="4213039" y="0"/>
                </a:cubicBezTo>
                <a:lnTo>
                  <a:pt x="0" y="0"/>
                </a:lnTo>
                <a:lnTo>
                  <a:pt x="0" y="7031030"/>
                </a:lnTo>
                <a:cubicBezTo>
                  <a:pt x="0" y="7031030"/>
                  <a:pt x="318399" y="8321037"/>
                  <a:pt x="2113905" y="8133937"/>
                </a:cubicBezTo>
                <a:cubicBezTo>
                  <a:pt x="3909411" y="7946837"/>
                  <a:pt x="5345488" y="5949460"/>
                  <a:pt x="5575260" y="5786978"/>
                </a:cubicBezTo>
                <a:cubicBezTo>
                  <a:pt x="5918277" y="5542435"/>
                  <a:pt x="6223546" y="5647473"/>
                  <a:pt x="6064347" y="5993773"/>
                </a:cubicBezTo>
                <a:cubicBezTo>
                  <a:pt x="5905147" y="6340072"/>
                  <a:pt x="6152973" y="6633853"/>
                  <a:pt x="6637136" y="6313813"/>
                </a:cubicBezTo>
                <a:cubicBezTo>
                  <a:pt x="7515194" y="5732817"/>
                  <a:pt x="8196305" y="3275896"/>
                  <a:pt x="8867568" y="3110131"/>
                </a:cubicBezTo>
                <a:cubicBezTo>
                  <a:pt x="9021844" y="3072383"/>
                  <a:pt x="8427718" y="4176931"/>
                  <a:pt x="8829820" y="4157236"/>
                </a:cubicBezTo>
                <a:cubicBezTo>
                  <a:pt x="9008714" y="4149030"/>
                  <a:pt x="9420663" y="3554905"/>
                  <a:pt x="9463334" y="3523721"/>
                </a:cubicBezTo>
                <a:cubicBezTo>
                  <a:pt x="9617610" y="3412118"/>
                  <a:pt x="9474823" y="3674714"/>
                  <a:pt x="9474823" y="3674714"/>
                </a:cubicBezTo>
                <a:lnTo>
                  <a:pt x="9494518" y="3682921"/>
                </a:lnTo>
                <a:close/>
              </a:path>
            </a:pathLst>
          </a:custGeom>
          <a:solidFill>
            <a:schemeClr val="bg1"/>
          </a:solidFill>
          <a:ln w="163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Graphic 3">
            <a:extLst>
              <a:ext uri="{FF2B5EF4-FFF2-40B4-BE49-F238E27FC236}">
                <a16:creationId xmlns:a16="http://schemas.microsoft.com/office/drawing/2014/main" id="{F80D29DE-AC9E-4CBE-A7FC-1DB4BDE5AA84}"/>
              </a:ext>
            </a:extLst>
          </p:cNvPr>
          <p:cNvSpPr/>
          <p:nvPr/>
        </p:nvSpPr>
        <p:spPr>
          <a:xfrm>
            <a:off x="-29028" y="-1487657"/>
            <a:ext cx="9599811" cy="8152485"/>
          </a:xfrm>
          <a:custGeom>
            <a:avLst/>
            <a:gdLst>
              <a:gd name="connsiteX0" fmla="*/ 9494518 w 9599811"/>
              <a:gd name="connsiteY0" fmla="*/ 3682921 h 8152485"/>
              <a:gd name="connsiteX1" fmla="*/ 9542114 w 9599811"/>
              <a:gd name="connsiteY1" fmla="*/ 3389140 h 8152485"/>
              <a:gd name="connsiteX2" fmla="*/ 8939782 w 9599811"/>
              <a:gd name="connsiteY2" fmla="*/ 3886433 h 8152485"/>
              <a:gd name="connsiteX3" fmla="*/ 9185967 w 9599811"/>
              <a:gd name="connsiteY3" fmla="*/ 2657152 h 8152485"/>
              <a:gd name="connsiteX4" fmla="*/ 8675544 w 9599811"/>
              <a:gd name="connsiteY4" fmla="*/ 2816351 h 8152485"/>
              <a:gd name="connsiteX5" fmla="*/ 8324321 w 9599811"/>
              <a:gd name="connsiteY5" fmla="*/ 2893489 h 8152485"/>
              <a:gd name="connsiteX6" fmla="*/ 8401458 w 9599811"/>
              <a:gd name="connsiteY6" fmla="*/ 1969476 h 8152485"/>
              <a:gd name="connsiteX7" fmla="*/ 7255880 w 9599811"/>
              <a:gd name="connsiteY7" fmla="*/ 2312493 h 8152485"/>
              <a:gd name="connsiteX8" fmla="*/ 6171027 w 9599811"/>
              <a:gd name="connsiteY8" fmla="*/ 2555395 h 8152485"/>
              <a:gd name="connsiteX9" fmla="*/ 4213039 w 9599811"/>
              <a:gd name="connsiteY9" fmla="*/ 0 h 8152485"/>
              <a:gd name="connsiteX10" fmla="*/ 0 w 9599811"/>
              <a:gd name="connsiteY10" fmla="*/ 0 h 8152485"/>
              <a:gd name="connsiteX11" fmla="*/ 0 w 9599811"/>
              <a:gd name="connsiteY11" fmla="*/ 7031030 h 8152485"/>
              <a:gd name="connsiteX12" fmla="*/ 2113905 w 9599811"/>
              <a:gd name="connsiteY12" fmla="*/ 8133937 h 8152485"/>
              <a:gd name="connsiteX13" fmla="*/ 5575260 w 9599811"/>
              <a:gd name="connsiteY13" fmla="*/ 5786978 h 8152485"/>
              <a:gd name="connsiteX14" fmla="*/ 6064347 w 9599811"/>
              <a:gd name="connsiteY14" fmla="*/ 5993773 h 8152485"/>
              <a:gd name="connsiteX15" fmla="*/ 6637136 w 9599811"/>
              <a:gd name="connsiteY15" fmla="*/ 6313813 h 8152485"/>
              <a:gd name="connsiteX16" fmla="*/ 8867568 w 9599811"/>
              <a:gd name="connsiteY16" fmla="*/ 3110131 h 8152485"/>
              <a:gd name="connsiteX17" fmla="*/ 8829820 w 9599811"/>
              <a:gd name="connsiteY17" fmla="*/ 4157236 h 8152485"/>
              <a:gd name="connsiteX18" fmla="*/ 9463334 w 9599811"/>
              <a:gd name="connsiteY18" fmla="*/ 3523721 h 8152485"/>
              <a:gd name="connsiteX19" fmla="*/ 9474823 w 9599811"/>
              <a:gd name="connsiteY19" fmla="*/ 3674714 h 8152485"/>
              <a:gd name="connsiteX20" fmla="*/ 9494518 w 9599811"/>
              <a:gd name="connsiteY20" fmla="*/ 3682921 h 815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599811" h="8152485">
                <a:moveTo>
                  <a:pt x="9494518" y="3682921"/>
                </a:moveTo>
                <a:cubicBezTo>
                  <a:pt x="9553602" y="3623836"/>
                  <a:pt x="9670130" y="3413759"/>
                  <a:pt x="9542114" y="3389140"/>
                </a:cubicBezTo>
                <a:cubicBezTo>
                  <a:pt x="9414097" y="3366163"/>
                  <a:pt x="9062875" y="3975060"/>
                  <a:pt x="8939782" y="3886433"/>
                </a:cubicBezTo>
                <a:cubicBezTo>
                  <a:pt x="8816690" y="3799448"/>
                  <a:pt x="9460053" y="2791733"/>
                  <a:pt x="9185967" y="2657152"/>
                </a:cubicBezTo>
                <a:cubicBezTo>
                  <a:pt x="9018561" y="2575090"/>
                  <a:pt x="8842949" y="2701465"/>
                  <a:pt x="8675544" y="2816351"/>
                </a:cubicBezTo>
                <a:cubicBezTo>
                  <a:pt x="8488444" y="2944367"/>
                  <a:pt x="8321039" y="3057612"/>
                  <a:pt x="8324321" y="2893489"/>
                </a:cubicBezTo>
                <a:cubicBezTo>
                  <a:pt x="8325962" y="2811427"/>
                  <a:pt x="8851155" y="2286234"/>
                  <a:pt x="8401458" y="1969476"/>
                </a:cubicBezTo>
                <a:cubicBezTo>
                  <a:pt x="8151992" y="1793865"/>
                  <a:pt x="7694088" y="2058103"/>
                  <a:pt x="7255880" y="2312493"/>
                </a:cubicBezTo>
                <a:cubicBezTo>
                  <a:pt x="6904657" y="2517647"/>
                  <a:pt x="6532097" y="2778603"/>
                  <a:pt x="6171027" y="2555395"/>
                </a:cubicBezTo>
                <a:cubicBezTo>
                  <a:pt x="5635985" y="2225508"/>
                  <a:pt x="5768925" y="62367"/>
                  <a:pt x="4213039" y="0"/>
                </a:cubicBezTo>
                <a:lnTo>
                  <a:pt x="0" y="0"/>
                </a:lnTo>
                <a:lnTo>
                  <a:pt x="0" y="7031030"/>
                </a:lnTo>
                <a:cubicBezTo>
                  <a:pt x="0" y="7031030"/>
                  <a:pt x="318399" y="8321037"/>
                  <a:pt x="2113905" y="8133937"/>
                </a:cubicBezTo>
                <a:cubicBezTo>
                  <a:pt x="3909411" y="7946837"/>
                  <a:pt x="5345488" y="5949460"/>
                  <a:pt x="5575260" y="5786978"/>
                </a:cubicBezTo>
                <a:cubicBezTo>
                  <a:pt x="5918277" y="5542435"/>
                  <a:pt x="6223546" y="5647473"/>
                  <a:pt x="6064347" y="5993773"/>
                </a:cubicBezTo>
                <a:cubicBezTo>
                  <a:pt x="5905147" y="6340072"/>
                  <a:pt x="6152973" y="6633853"/>
                  <a:pt x="6637136" y="6313813"/>
                </a:cubicBezTo>
                <a:cubicBezTo>
                  <a:pt x="7515194" y="5732817"/>
                  <a:pt x="8196305" y="3275896"/>
                  <a:pt x="8867568" y="3110131"/>
                </a:cubicBezTo>
                <a:cubicBezTo>
                  <a:pt x="9021844" y="3072383"/>
                  <a:pt x="8427718" y="4176931"/>
                  <a:pt x="8829820" y="4157236"/>
                </a:cubicBezTo>
                <a:cubicBezTo>
                  <a:pt x="9008714" y="4149030"/>
                  <a:pt x="9420663" y="3554905"/>
                  <a:pt x="9463334" y="3523721"/>
                </a:cubicBezTo>
                <a:cubicBezTo>
                  <a:pt x="9617610" y="3412118"/>
                  <a:pt x="9474823" y="3674714"/>
                  <a:pt x="9474823" y="3674714"/>
                </a:cubicBezTo>
                <a:lnTo>
                  <a:pt x="9494518" y="3682921"/>
                </a:lnTo>
                <a:close/>
              </a:path>
            </a:pathLst>
          </a:cu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36116" t="-78" r="-398" b="-7088"/>
            </a:stretch>
          </a:blipFill>
          <a:ln w="16396" cap="flat">
            <a:solidFill>
              <a:schemeClr val="bg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LIST OF">
            <a:extLst>
              <a:ext uri="{FF2B5EF4-FFF2-40B4-BE49-F238E27FC236}">
                <a16:creationId xmlns:a16="http://schemas.microsoft.com/office/drawing/2014/main" id="{1B2B8BBC-805C-43FC-932B-48DF6DFD9C12}"/>
              </a:ext>
            </a:extLst>
          </p:cNvPr>
          <p:cNvSpPr txBox="1"/>
          <p:nvPr/>
        </p:nvSpPr>
        <p:spPr>
          <a:xfrm>
            <a:off x="9315084" y="2677017"/>
            <a:ext cx="2247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n w="254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ller Display" panose="02000503000000020003" pitchFamily="2" charset="0"/>
              </a:rPr>
              <a:t>LIST OF</a:t>
            </a:r>
          </a:p>
        </p:txBody>
      </p:sp>
      <p:sp>
        <p:nvSpPr>
          <p:cNvPr id="9" name="BOOKS">
            <a:extLst>
              <a:ext uri="{FF2B5EF4-FFF2-40B4-BE49-F238E27FC236}">
                <a16:creationId xmlns:a16="http://schemas.microsoft.com/office/drawing/2014/main" id="{C90E51FE-DA2D-46B0-8B2C-F1F442F473B0}"/>
              </a:ext>
            </a:extLst>
          </p:cNvPr>
          <p:cNvSpPr txBox="1"/>
          <p:nvPr/>
        </p:nvSpPr>
        <p:spPr>
          <a:xfrm>
            <a:off x="8594395" y="3210212"/>
            <a:ext cx="29049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ln w="25400">
                  <a:noFill/>
                </a:ln>
                <a:solidFill>
                  <a:schemeClr val="bg1"/>
                </a:solidFill>
                <a:latin typeface="Aller Display" panose="02000503000000020003" pitchFamily="2" charset="0"/>
              </a:rPr>
              <a:t>BOOKS</a:t>
            </a:r>
          </a:p>
        </p:txBody>
      </p:sp>
      <p:sp>
        <p:nvSpPr>
          <p:cNvPr id="10" name="YOU MUST">
            <a:extLst>
              <a:ext uri="{FF2B5EF4-FFF2-40B4-BE49-F238E27FC236}">
                <a16:creationId xmlns:a16="http://schemas.microsoft.com/office/drawing/2014/main" id="{B3AFE8E9-C000-4FF2-8AE0-4D3E2D14AFDE}"/>
              </a:ext>
            </a:extLst>
          </p:cNvPr>
          <p:cNvSpPr txBox="1"/>
          <p:nvPr/>
        </p:nvSpPr>
        <p:spPr>
          <a:xfrm>
            <a:off x="7683227" y="3917732"/>
            <a:ext cx="38795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n w="254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ller Display" panose="02000503000000020003" pitchFamily="2" charset="0"/>
              </a:rPr>
              <a:t>YOU MUST</a:t>
            </a:r>
          </a:p>
        </p:txBody>
      </p:sp>
      <p:sp>
        <p:nvSpPr>
          <p:cNvPr id="11" name="READ">
            <a:extLst>
              <a:ext uri="{FF2B5EF4-FFF2-40B4-BE49-F238E27FC236}">
                <a16:creationId xmlns:a16="http://schemas.microsoft.com/office/drawing/2014/main" id="{E1DFCA8A-24E0-4D56-B9A8-680A4CFB54A1}"/>
              </a:ext>
            </a:extLst>
          </p:cNvPr>
          <p:cNvSpPr txBox="1"/>
          <p:nvPr/>
        </p:nvSpPr>
        <p:spPr>
          <a:xfrm>
            <a:off x="7140059" y="4392624"/>
            <a:ext cx="455605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>
                <a:ln w="25400">
                  <a:noFill/>
                </a:ln>
                <a:solidFill>
                  <a:schemeClr val="bg1"/>
                </a:solidFill>
                <a:latin typeface="Aller Display" panose="02000503000000020003" pitchFamily="2" charset="0"/>
              </a:rPr>
              <a:t>READ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A388599-1817-419B-9369-6F14C4BE7054}"/>
              </a:ext>
            </a:extLst>
          </p:cNvPr>
          <p:cNvSpPr/>
          <p:nvPr/>
        </p:nvSpPr>
        <p:spPr>
          <a:xfrm>
            <a:off x="10782300" y="2336800"/>
            <a:ext cx="1949450" cy="34021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Graphic 3">
            <a:extLst>
              <a:ext uri="{FF2B5EF4-FFF2-40B4-BE49-F238E27FC236}">
                <a16:creationId xmlns:a16="http://schemas.microsoft.com/office/drawing/2014/main" id="{47C1836B-7AA5-44B8-B43A-36EA00ADEB25}"/>
              </a:ext>
            </a:extLst>
          </p:cNvPr>
          <p:cNvSpPr/>
          <p:nvPr/>
        </p:nvSpPr>
        <p:spPr>
          <a:xfrm rot="10386052">
            <a:off x="7043455" y="4383002"/>
            <a:ext cx="10297088" cy="8744636"/>
          </a:xfrm>
          <a:custGeom>
            <a:avLst/>
            <a:gdLst>
              <a:gd name="connsiteX0" fmla="*/ 9494518 w 9599811"/>
              <a:gd name="connsiteY0" fmla="*/ 3682921 h 8152485"/>
              <a:gd name="connsiteX1" fmla="*/ 9542114 w 9599811"/>
              <a:gd name="connsiteY1" fmla="*/ 3389140 h 8152485"/>
              <a:gd name="connsiteX2" fmla="*/ 8939782 w 9599811"/>
              <a:gd name="connsiteY2" fmla="*/ 3886433 h 8152485"/>
              <a:gd name="connsiteX3" fmla="*/ 9185967 w 9599811"/>
              <a:gd name="connsiteY3" fmla="*/ 2657152 h 8152485"/>
              <a:gd name="connsiteX4" fmla="*/ 8675544 w 9599811"/>
              <a:gd name="connsiteY4" fmla="*/ 2816351 h 8152485"/>
              <a:gd name="connsiteX5" fmla="*/ 8324321 w 9599811"/>
              <a:gd name="connsiteY5" fmla="*/ 2893489 h 8152485"/>
              <a:gd name="connsiteX6" fmla="*/ 8401458 w 9599811"/>
              <a:gd name="connsiteY6" fmla="*/ 1969476 h 8152485"/>
              <a:gd name="connsiteX7" fmla="*/ 7255880 w 9599811"/>
              <a:gd name="connsiteY7" fmla="*/ 2312493 h 8152485"/>
              <a:gd name="connsiteX8" fmla="*/ 6171027 w 9599811"/>
              <a:gd name="connsiteY8" fmla="*/ 2555395 h 8152485"/>
              <a:gd name="connsiteX9" fmla="*/ 4213039 w 9599811"/>
              <a:gd name="connsiteY9" fmla="*/ 0 h 8152485"/>
              <a:gd name="connsiteX10" fmla="*/ 0 w 9599811"/>
              <a:gd name="connsiteY10" fmla="*/ 0 h 8152485"/>
              <a:gd name="connsiteX11" fmla="*/ 0 w 9599811"/>
              <a:gd name="connsiteY11" fmla="*/ 7031030 h 8152485"/>
              <a:gd name="connsiteX12" fmla="*/ 2113905 w 9599811"/>
              <a:gd name="connsiteY12" fmla="*/ 8133937 h 8152485"/>
              <a:gd name="connsiteX13" fmla="*/ 5575260 w 9599811"/>
              <a:gd name="connsiteY13" fmla="*/ 5786978 h 8152485"/>
              <a:gd name="connsiteX14" fmla="*/ 6064347 w 9599811"/>
              <a:gd name="connsiteY14" fmla="*/ 5993773 h 8152485"/>
              <a:gd name="connsiteX15" fmla="*/ 6637136 w 9599811"/>
              <a:gd name="connsiteY15" fmla="*/ 6313813 h 8152485"/>
              <a:gd name="connsiteX16" fmla="*/ 8867568 w 9599811"/>
              <a:gd name="connsiteY16" fmla="*/ 3110131 h 8152485"/>
              <a:gd name="connsiteX17" fmla="*/ 8829820 w 9599811"/>
              <a:gd name="connsiteY17" fmla="*/ 4157236 h 8152485"/>
              <a:gd name="connsiteX18" fmla="*/ 9463334 w 9599811"/>
              <a:gd name="connsiteY18" fmla="*/ 3523721 h 8152485"/>
              <a:gd name="connsiteX19" fmla="*/ 9474823 w 9599811"/>
              <a:gd name="connsiteY19" fmla="*/ 3674714 h 8152485"/>
              <a:gd name="connsiteX20" fmla="*/ 9494518 w 9599811"/>
              <a:gd name="connsiteY20" fmla="*/ 3682921 h 815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599811" h="8152485">
                <a:moveTo>
                  <a:pt x="9494518" y="3682921"/>
                </a:moveTo>
                <a:cubicBezTo>
                  <a:pt x="9553602" y="3623836"/>
                  <a:pt x="9670130" y="3413759"/>
                  <a:pt x="9542114" y="3389140"/>
                </a:cubicBezTo>
                <a:cubicBezTo>
                  <a:pt x="9414097" y="3366163"/>
                  <a:pt x="9062875" y="3975060"/>
                  <a:pt x="8939782" y="3886433"/>
                </a:cubicBezTo>
                <a:cubicBezTo>
                  <a:pt x="8816690" y="3799448"/>
                  <a:pt x="9460053" y="2791733"/>
                  <a:pt x="9185967" y="2657152"/>
                </a:cubicBezTo>
                <a:cubicBezTo>
                  <a:pt x="9018561" y="2575090"/>
                  <a:pt x="8842949" y="2701465"/>
                  <a:pt x="8675544" y="2816351"/>
                </a:cubicBezTo>
                <a:cubicBezTo>
                  <a:pt x="8488444" y="2944367"/>
                  <a:pt x="8321039" y="3057612"/>
                  <a:pt x="8324321" y="2893489"/>
                </a:cubicBezTo>
                <a:cubicBezTo>
                  <a:pt x="8325962" y="2811427"/>
                  <a:pt x="8851155" y="2286234"/>
                  <a:pt x="8401458" y="1969476"/>
                </a:cubicBezTo>
                <a:cubicBezTo>
                  <a:pt x="8151992" y="1793865"/>
                  <a:pt x="7694088" y="2058103"/>
                  <a:pt x="7255880" y="2312493"/>
                </a:cubicBezTo>
                <a:cubicBezTo>
                  <a:pt x="6904657" y="2517647"/>
                  <a:pt x="6532097" y="2778603"/>
                  <a:pt x="6171027" y="2555395"/>
                </a:cubicBezTo>
                <a:cubicBezTo>
                  <a:pt x="5635985" y="2225508"/>
                  <a:pt x="5768925" y="62367"/>
                  <a:pt x="4213039" y="0"/>
                </a:cubicBezTo>
                <a:lnTo>
                  <a:pt x="0" y="0"/>
                </a:lnTo>
                <a:lnTo>
                  <a:pt x="0" y="7031030"/>
                </a:lnTo>
                <a:cubicBezTo>
                  <a:pt x="0" y="7031030"/>
                  <a:pt x="318399" y="8321037"/>
                  <a:pt x="2113905" y="8133937"/>
                </a:cubicBezTo>
                <a:cubicBezTo>
                  <a:pt x="3909411" y="7946837"/>
                  <a:pt x="5345488" y="5949460"/>
                  <a:pt x="5575260" y="5786978"/>
                </a:cubicBezTo>
                <a:cubicBezTo>
                  <a:pt x="5918277" y="5542435"/>
                  <a:pt x="6223546" y="5647473"/>
                  <a:pt x="6064347" y="5993773"/>
                </a:cubicBezTo>
                <a:cubicBezTo>
                  <a:pt x="5905147" y="6340072"/>
                  <a:pt x="6152973" y="6633853"/>
                  <a:pt x="6637136" y="6313813"/>
                </a:cubicBezTo>
                <a:cubicBezTo>
                  <a:pt x="7515194" y="5732817"/>
                  <a:pt x="8196305" y="3275896"/>
                  <a:pt x="8867568" y="3110131"/>
                </a:cubicBezTo>
                <a:cubicBezTo>
                  <a:pt x="9021844" y="3072383"/>
                  <a:pt x="8427718" y="4176931"/>
                  <a:pt x="8829820" y="4157236"/>
                </a:cubicBezTo>
                <a:cubicBezTo>
                  <a:pt x="9008714" y="4149030"/>
                  <a:pt x="9420663" y="3554905"/>
                  <a:pt x="9463334" y="3523721"/>
                </a:cubicBezTo>
                <a:cubicBezTo>
                  <a:pt x="9617610" y="3412118"/>
                  <a:pt x="9474823" y="3674714"/>
                  <a:pt x="9474823" y="3674714"/>
                </a:cubicBezTo>
                <a:lnTo>
                  <a:pt x="9494518" y="3682921"/>
                </a:lnTo>
                <a:close/>
              </a:path>
            </a:pathLst>
          </a:custGeom>
          <a:solidFill>
            <a:schemeClr val="bg1"/>
          </a:solidFill>
          <a:ln w="163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3">
            <a:extLst>
              <a:ext uri="{FF2B5EF4-FFF2-40B4-BE49-F238E27FC236}">
                <a16:creationId xmlns:a16="http://schemas.microsoft.com/office/drawing/2014/main" id="{04795CE1-0921-40D5-BE20-1AAE97F05B46}"/>
              </a:ext>
            </a:extLst>
          </p:cNvPr>
          <p:cNvSpPr/>
          <p:nvPr/>
        </p:nvSpPr>
        <p:spPr>
          <a:xfrm rot="10386052">
            <a:off x="6631112" y="-5113770"/>
            <a:ext cx="7090857" cy="6021796"/>
          </a:xfrm>
          <a:custGeom>
            <a:avLst/>
            <a:gdLst>
              <a:gd name="connsiteX0" fmla="*/ 9494518 w 9599811"/>
              <a:gd name="connsiteY0" fmla="*/ 3682921 h 8152485"/>
              <a:gd name="connsiteX1" fmla="*/ 9542114 w 9599811"/>
              <a:gd name="connsiteY1" fmla="*/ 3389140 h 8152485"/>
              <a:gd name="connsiteX2" fmla="*/ 8939782 w 9599811"/>
              <a:gd name="connsiteY2" fmla="*/ 3886433 h 8152485"/>
              <a:gd name="connsiteX3" fmla="*/ 9185967 w 9599811"/>
              <a:gd name="connsiteY3" fmla="*/ 2657152 h 8152485"/>
              <a:gd name="connsiteX4" fmla="*/ 8675544 w 9599811"/>
              <a:gd name="connsiteY4" fmla="*/ 2816351 h 8152485"/>
              <a:gd name="connsiteX5" fmla="*/ 8324321 w 9599811"/>
              <a:gd name="connsiteY5" fmla="*/ 2893489 h 8152485"/>
              <a:gd name="connsiteX6" fmla="*/ 8401458 w 9599811"/>
              <a:gd name="connsiteY6" fmla="*/ 1969476 h 8152485"/>
              <a:gd name="connsiteX7" fmla="*/ 7255880 w 9599811"/>
              <a:gd name="connsiteY7" fmla="*/ 2312493 h 8152485"/>
              <a:gd name="connsiteX8" fmla="*/ 6171027 w 9599811"/>
              <a:gd name="connsiteY8" fmla="*/ 2555395 h 8152485"/>
              <a:gd name="connsiteX9" fmla="*/ 4213039 w 9599811"/>
              <a:gd name="connsiteY9" fmla="*/ 0 h 8152485"/>
              <a:gd name="connsiteX10" fmla="*/ 0 w 9599811"/>
              <a:gd name="connsiteY10" fmla="*/ 0 h 8152485"/>
              <a:gd name="connsiteX11" fmla="*/ 0 w 9599811"/>
              <a:gd name="connsiteY11" fmla="*/ 7031030 h 8152485"/>
              <a:gd name="connsiteX12" fmla="*/ 2113905 w 9599811"/>
              <a:gd name="connsiteY12" fmla="*/ 8133937 h 8152485"/>
              <a:gd name="connsiteX13" fmla="*/ 5575260 w 9599811"/>
              <a:gd name="connsiteY13" fmla="*/ 5786978 h 8152485"/>
              <a:gd name="connsiteX14" fmla="*/ 6064347 w 9599811"/>
              <a:gd name="connsiteY14" fmla="*/ 5993773 h 8152485"/>
              <a:gd name="connsiteX15" fmla="*/ 6637136 w 9599811"/>
              <a:gd name="connsiteY15" fmla="*/ 6313813 h 8152485"/>
              <a:gd name="connsiteX16" fmla="*/ 8867568 w 9599811"/>
              <a:gd name="connsiteY16" fmla="*/ 3110131 h 8152485"/>
              <a:gd name="connsiteX17" fmla="*/ 8829820 w 9599811"/>
              <a:gd name="connsiteY17" fmla="*/ 4157236 h 8152485"/>
              <a:gd name="connsiteX18" fmla="*/ 9463334 w 9599811"/>
              <a:gd name="connsiteY18" fmla="*/ 3523721 h 8152485"/>
              <a:gd name="connsiteX19" fmla="*/ 9474823 w 9599811"/>
              <a:gd name="connsiteY19" fmla="*/ 3674714 h 8152485"/>
              <a:gd name="connsiteX20" fmla="*/ 9494518 w 9599811"/>
              <a:gd name="connsiteY20" fmla="*/ 3682921 h 815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599811" h="8152485">
                <a:moveTo>
                  <a:pt x="9494518" y="3682921"/>
                </a:moveTo>
                <a:cubicBezTo>
                  <a:pt x="9553602" y="3623836"/>
                  <a:pt x="9670130" y="3413759"/>
                  <a:pt x="9542114" y="3389140"/>
                </a:cubicBezTo>
                <a:cubicBezTo>
                  <a:pt x="9414097" y="3366163"/>
                  <a:pt x="9062875" y="3975060"/>
                  <a:pt x="8939782" y="3886433"/>
                </a:cubicBezTo>
                <a:cubicBezTo>
                  <a:pt x="8816690" y="3799448"/>
                  <a:pt x="9460053" y="2791733"/>
                  <a:pt x="9185967" y="2657152"/>
                </a:cubicBezTo>
                <a:cubicBezTo>
                  <a:pt x="9018561" y="2575090"/>
                  <a:pt x="8842949" y="2701465"/>
                  <a:pt x="8675544" y="2816351"/>
                </a:cubicBezTo>
                <a:cubicBezTo>
                  <a:pt x="8488444" y="2944367"/>
                  <a:pt x="8321039" y="3057612"/>
                  <a:pt x="8324321" y="2893489"/>
                </a:cubicBezTo>
                <a:cubicBezTo>
                  <a:pt x="8325962" y="2811427"/>
                  <a:pt x="8851155" y="2286234"/>
                  <a:pt x="8401458" y="1969476"/>
                </a:cubicBezTo>
                <a:cubicBezTo>
                  <a:pt x="8151992" y="1793865"/>
                  <a:pt x="7694088" y="2058103"/>
                  <a:pt x="7255880" y="2312493"/>
                </a:cubicBezTo>
                <a:cubicBezTo>
                  <a:pt x="6904657" y="2517647"/>
                  <a:pt x="6532097" y="2778603"/>
                  <a:pt x="6171027" y="2555395"/>
                </a:cubicBezTo>
                <a:cubicBezTo>
                  <a:pt x="5635985" y="2225508"/>
                  <a:pt x="5768925" y="62367"/>
                  <a:pt x="4213039" y="0"/>
                </a:cubicBezTo>
                <a:lnTo>
                  <a:pt x="0" y="0"/>
                </a:lnTo>
                <a:lnTo>
                  <a:pt x="0" y="7031030"/>
                </a:lnTo>
                <a:cubicBezTo>
                  <a:pt x="0" y="7031030"/>
                  <a:pt x="318399" y="8321037"/>
                  <a:pt x="2113905" y="8133937"/>
                </a:cubicBezTo>
                <a:cubicBezTo>
                  <a:pt x="3909411" y="7946837"/>
                  <a:pt x="5345488" y="5949460"/>
                  <a:pt x="5575260" y="5786978"/>
                </a:cubicBezTo>
                <a:cubicBezTo>
                  <a:pt x="5918277" y="5542435"/>
                  <a:pt x="6223546" y="5647473"/>
                  <a:pt x="6064347" y="5993773"/>
                </a:cubicBezTo>
                <a:cubicBezTo>
                  <a:pt x="5905147" y="6340072"/>
                  <a:pt x="6152973" y="6633853"/>
                  <a:pt x="6637136" y="6313813"/>
                </a:cubicBezTo>
                <a:cubicBezTo>
                  <a:pt x="7515194" y="5732817"/>
                  <a:pt x="8196305" y="3275896"/>
                  <a:pt x="8867568" y="3110131"/>
                </a:cubicBezTo>
                <a:cubicBezTo>
                  <a:pt x="9021844" y="3072383"/>
                  <a:pt x="8427718" y="4176931"/>
                  <a:pt x="8829820" y="4157236"/>
                </a:cubicBezTo>
                <a:cubicBezTo>
                  <a:pt x="9008714" y="4149030"/>
                  <a:pt x="9420663" y="3554905"/>
                  <a:pt x="9463334" y="3523721"/>
                </a:cubicBezTo>
                <a:cubicBezTo>
                  <a:pt x="9617610" y="3412118"/>
                  <a:pt x="9474823" y="3674714"/>
                  <a:pt x="9474823" y="3674714"/>
                </a:cubicBezTo>
                <a:lnTo>
                  <a:pt x="9494518" y="3682921"/>
                </a:lnTo>
                <a:close/>
              </a:path>
            </a:pathLst>
          </a:custGeom>
          <a:solidFill>
            <a:schemeClr val="bg1"/>
          </a:solidFill>
          <a:ln w="1639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0ECDAE0A-CF14-4CE9-A32A-451CFED81D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9050441">
            <a:off x="9906840" y="1626172"/>
            <a:ext cx="280072" cy="626043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8D35CD75-F7D6-42B1-9B23-DB2B3244BE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79954" y="3026998"/>
            <a:ext cx="821473" cy="335075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BA62F2B1-57DA-40D8-BBEB-E4063056AD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52303" y="5591174"/>
            <a:ext cx="401285" cy="288925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D97CA0BF-27F6-4CE2-A635-809794EBB2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312576">
            <a:off x="11509077" y="625762"/>
            <a:ext cx="374072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802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Aller Display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11</cp:revision>
  <dcterms:created xsi:type="dcterms:W3CDTF">2021-08-02T08:57:30Z</dcterms:created>
  <dcterms:modified xsi:type="dcterms:W3CDTF">2021-08-03T08:40:15Z</dcterms:modified>
</cp:coreProperties>
</file>