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74CF7-C0EC-E6DD-EAA6-657D5F18B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8295EF-A3C4-4E3B-8781-087A5E8D108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85862-8D3D-706A-7E9F-15F420753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9BBAB-EC94-25D3-5738-759E59A3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3A915-EA32-4AE9-81E7-BEAD20F669A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152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460E2-0AAA-B275-8EDF-6E07D03C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059C23-E10E-438A-B37A-359A8D40DD0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1F17B-7153-9379-21DD-A6645E228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EA97B-F282-0545-242E-ACAA577F9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2A324-19D0-4F08-92B7-5DE19497F4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003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76399-CEAF-DA67-DF1B-D1687FEE3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11DD8C-2D32-4E7A-A9D0-0D9824D1FBB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65B67-DEDE-BF4F-BE49-E7C9EEF00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A24D5-81F5-A37D-4390-AE5D6098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E147C-FE88-41E7-9EAC-170621E0AB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021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300F5-BD19-D84A-68F1-50D6EE37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F6825-7F9A-4944-8291-A2F8AEAA55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D54A5-6633-1DF3-24A8-949E9DEA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5C0BA-ECE5-C36D-371E-BE159FA5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F74FC-B4A1-4879-BC02-E83C346F11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847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5EE63-80F3-D8D6-7A69-B7D0A033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C667F9-9150-4FFF-B070-E8390727CB8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146B3-5386-78ED-4760-DE53A0A8B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1BB6D-A4C5-70D9-58CB-DF1E4F9FC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2E20A-42CA-4842-BFE9-4F337F8A224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845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845AF03-A134-81E3-9436-45BA37F2D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A536D0-A82C-4602-90B4-D5792AB4C1F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58AEFA-3EDD-EF2D-ADFF-2D188314C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6E71E9D-740E-E1E8-EC82-D9494206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9C19A-732A-4136-ABC9-6F3014AC41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141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0139473-D921-74E3-9AF4-6AAC2688C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34758F-BEFD-4336-887D-008EDD95094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0D2026-ED6E-8B9B-588E-7522B8BAA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F2671BA-EF37-1426-CAF1-25AFC111E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4B1F3-7F93-4486-9645-CA137C8A7D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2601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399ACB1-631D-11C7-4125-589ABF5BB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F5CB8A-0525-4C7E-AD8F-E09B66744A3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97D5CE0-EE1E-66AD-11D2-943CB4626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C81BB9-23C2-EBF1-567A-8A4B0EFE2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1BB68-07B2-401E-8DB1-2E49DEC02F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670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7150882-E97D-FDC5-E462-BB5B41E0F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FD88D4-D130-407F-B821-DDE3657B1EF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C7DD96-74DF-F65E-1B15-B66D6FC6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CFFCE5-886C-16DE-4EBD-3B89A7025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1A0B0-79E2-41D5-A79C-1E9696F732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9507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7762061-BE16-AE69-52A2-6529AA515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657A1A-6624-4B87-9C2D-3A504808A6D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89F7B0-5C32-1536-EDB5-401553086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A227D2-B01C-27E8-41C7-E16971DE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8698B-7882-43E2-9C5F-59DD3AE844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110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B1CDA94-7C43-8C62-9345-CC20891A7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705983-1D5B-4BA7-895A-329D632FF75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9A6C3B-53B0-CBD9-023B-546ADA6E5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25ABDD-352C-0D83-44AB-EE0270F9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9B67F-3258-43FC-A967-169C466BD7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0321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0E049A1-22EA-F425-8BDC-81D04E686D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9F1EAB2-F31E-C731-CBC9-300DFD5D97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929CB-F852-5C92-9A88-3B8D8EC70A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9A5ECF6-195F-45A2-8591-2F0A38BE98F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E113A-A3CE-7E41-FD04-394AB16924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E2D3E-2322-BCDD-9DED-0AA4DB747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25603A6-4FB0-4F57-BDD2-9353DDA9D5D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8A554A1-2AA5-2EFC-C44E-39137A0858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5730838-0600-42C5-8383-6DF85BBC5978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275FF5B-B6B1-D3FD-3182-569293784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E02A8B6-5478-FB63-534C-54D150DA392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4C5F1DB-136A-90F8-A3C9-1D0A00348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D3040A9-8734-2A72-BFF0-660575DAD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6B7C3EB-9529-886D-D743-ACEB3812C39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64DE449-62EA-5C8E-0DC2-58D7A2D7B1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FCC4B67-402E-283C-AED3-B42E009FF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29B2C13-433F-A065-8386-4E72743FC76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92488259-C6D6-E68C-0626-102CC8BE4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C1698AC-1355-55B3-5678-191DAB42A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00C48D06-CAE4-A8B0-C716-77E4C32B2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482EA33-B282-7526-FB58-99A1C6AB0DB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C5CAB39-DAF6-4FA0-EC6C-50774C7A3F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31C86FA-5279-4FD9-27E9-3C42E09DFC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E7D5F66-A07D-18BD-E78B-10A84307464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EB3F9AB-3B9D-7843-54C0-BB04C709DF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A1C644F-1C18-92CE-0860-D1AEFE70DB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FFE9628-AC79-BC8A-40CB-B0834959DD2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17B89D18-8F9E-CA73-83C9-A9B90E2D9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9B2FCAF-C952-1A9F-FCC3-09095BD57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486CF40-A142-FC59-348E-19FEF0E0B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B95966B-3E9B-871F-AE05-398639B159C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AFDDDD-3599-CB7B-9018-5D4A0CE2D7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E965A06-DA82-6313-5D0E-D3C6D5B104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CFA66938-2790-D83C-31CF-83F710FE9F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92B9785-2E14-6C98-ED3F-7313AC93E2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0EA58D7-4C3F-AE15-B1E6-3DA0142A8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6899482-642C-4A96-45C5-9318F1753B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8005625-7D71-0E7F-3DCF-AF17D150F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88D4785-FE0A-B8A9-886C-2547DB5EA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E5428B6-AB37-2E4C-E050-A800484E6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A4D7908-421E-5C98-2587-608223FF823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BF00584-AED6-173E-406F-A88332AD47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0A0F5FC-7B7A-0659-E800-336F189C8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50F71A8-3C6B-F5B5-F2CF-24EC3A0F981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B7120D5-A939-C0F0-3A2B-F98E38930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BB9010C-EF9D-6B0E-5271-6FBA054D2F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5930F81-DA45-F79F-4D8F-6D5FCE5564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AE7450F-52C3-F134-3DCF-23E6872F94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2F2C34D-521A-0F90-924C-8B722CA5F9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E702B82-358E-7B4C-12B4-3460C38FC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D6F266C-0F57-D650-219D-001B288C96D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D3A494-D4FB-11FA-A3A4-32AAA8EB93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A3017E8-4C63-B6B9-13CC-36442658F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5077AE-DFD5-77D0-968F-E03FE1B3C52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29F1657-4C92-1D1C-ACB6-924C76B42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9266A87-59E0-3594-E2A0-9DEAD2F7A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38573C2-F493-ABDD-2991-9646E23EAD8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D2AC3B3C-AB2C-7F79-7043-3E2B386540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D60A3E5-FCFE-AB8E-9245-5C3C4F8FB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48536EB-6BC0-9B8E-4EA9-47EA382A4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B45C4674-94B9-D834-A976-D13321BF3F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338EC80-E190-4E32-454F-3E1821D501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F8E093D-9EDE-6A15-C9BF-6C96154C41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4431999-A04C-298C-2F2D-948897AD58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00C70F8-A46A-71DC-D99F-6785B4AF7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9A3C262-F927-7DE5-1DD2-E92E27A4A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3D127E1-B4EF-FCC4-C292-A86BBA095EF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949D1B9-F965-18F1-92DF-E6F1F55D7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49E7AD3-3283-E467-870D-DCEF73E7B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93C0E015-EC1F-9A5A-BCAC-AE19D6C4A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E5F1118-D263-59E2-5E15-FB85B0FBC89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B7A41B-4F27-0A44-828D-EEAB4665D3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00373B8-E1E9-F677-7E8B-6BF4777130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D2A5499-25E7-5F6D-DC43-BABE407701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114824C-E54B-81B7-C214-E25E360B50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1CF7606-20B5-DE81-8D54-2C64DD8882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4ACA7F7-D97E-078C-E1F0-D96CA1A16B4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2C746716-A070-C489-98FC-EB0DCC82A6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73D62C2-769B-CA8C-364E-20EB8B9BF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2172A5B4-FC5A-23A3-3CC7-88F057F6B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3C6C44E4-D2E8-65A9-E2C5-C345CAA100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7B2DA90-40B8-85DF-C0AD-5F265999F5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3430A15-93F1-D963-DD67-7CBF940E6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36984ED3-5752-4377-BF87-41622BD52B3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AFAFA75-E220-2EFC-48C0-0156F4AE22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896D374-894B-2A21-C924-BECB968B7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1D8512C3-3E04-B76E-5BC1-C80CDA7AA13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4C8B3C51-AE66-C730-2430-FAE683F5A8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789D4CF-6D1A-DBD9-8E40-CFB8DCFB6D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>
            <a:extLst>
              <a:ext uri="{FF2B5EF4-FFF2-40B4-BE49-F238E27FC236}">
                <a16:creationId xmlns:a16="http://schemas.microsoft.com/office/drawing/2014/main" id="{FEBD2BC9-5516-B2D5-AE9B-28F4D485D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6">
            <a:extLst>
              <a:ext uri="{FF2B5EF4-FFF2-40B4-BE49-F238E27FC236}">
                <a16:creationId xmlns:a16="http://schemas.microsoft.com/office/drawing/2014/main" id="{18F2099F-6A38-5466-3201-E83EF27EB2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04C43C6-AAEE-7EFB-1551-5F1C14261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21FADC2F-DEC8-D3C8-58C6-EDABE81B2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9">
            <a:extLst>
              <a:ext uri="{FF2B5EF4-FFF2-40B4-BE49-F238E27FC236}">
                <a16:creationId xmlns:a16="http://schemas.microsoft.com/office/drawing/2014/main" id="{68E7150E-8112-EC04-AD33-42942D9F12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DCEC406-9A79-EEA4-9D06-243B34EA1B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78D1D6AB-BD9D-6BF1-E11F-AF3424F4E4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2">
            <a:extLst>
              <a:ext uri="{FF2B5EF4-FFF2-40B4-BE49-F238E27FC236}">
                <a16:creationId xmlns:a16="http://schemas.microsoft.com/office/drawing/2014/main" id="{0AC070DE-4F61-3608-EB76-B34A705E030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3">
              <a:extLst>
                <a:ext uri="{FF2B5EF4-FFF2-40B4-BE49-F238E27FC236}">
                  <a16:creationId xmlns:a16="http://schemas.microsoft.com/office/drawing/2014/main" id="{048FC42D-59C1-2C0F-CD8E-82287A9F15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D14B5645-B75F-B404-D8E6-2C2562035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2009-03-06T18:40:54Z</dcterms:created>
  <dcterms:modified xsi:type="dcterms:W3CDTF">2025-01-08T07:53:12Z</dcterms:modified>
</cp:coreProperties>
</file>