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535" r:id="rId3"/>
    <p:sldId id="1536" r:id="rId4"/>
    <p:sldId id="1537" r:id="rId5"/>
    <p:sldId id="1538" r:id="rId6"/>
    <p:sldId id="1539" r:id="rId7"/>
    <p:sldId id="1540" r:id="rId8"/>
    <p:sldId id="1541" r:id="rId9"/>
    <p:sldId id="1542" r:id="rId10"/>
    <p:sldId id="1543" r:id="rId11"/>
    <p:sldId id="1544" r:id="rId12"/>
    <p:sldId id="1545" r:id="rId13"/>
    <p:sldId id="1546" r:id="rId14"/>
    <p:sldId id="1547" r:id="rId15"/>
    <p:sldId id="1548" r:id="rId16"/>
    <p:sldId id="1549" r:id="rId17"/>
    <p:sldId id="1550" r:id="rId18"/>
    <p:sldId id="1551" r:id="rId19"/>
    <p:sldId id="1552" r:id="rId20"/>
    <p:sldId id="1553" r:id="rId21"/>
    <p:sldId id="1554" r:id="rId22"/>
    <p:sldId id="1555" r:id="rId23"/>
    <p:sldId id="1556" r:id="rId24"/>
    <p:sldId id="1557" r:id="rId25"/>
    <p:sldId id="1558" r:id="rId26"/>
    <p:sldId id="1559" r:id="rId27"/>
    <p:sldId id="1560" r:id="rId28"/>
    <p:sldId id="1561" r:id="rId29"/>
    <p:sldId id="1562" r:id="rId30"/>
    <p:sldId id="1563" r:id="rId31"/>
    <p:sldId id="1564" r:id="rId32"/>
    <p:sldId id="1565" r:id="rId33"/>
    <p:sldId id="1566" r:id="rId34"/>
    <p:sldId id="1567" r:id="rId35"/>
    <p:sldId id="1568" r:id="rId36"/>
    <p:sldId id="1569" r:id="rId37"/>
    <p:sldId id="1570" r:id="rId38"/>
    <p:sldId id="1571" r:id="rId39"/>
    <p:sldId id="1572" r:id="rId40"/>
    <p:sldId id="1573" r:id="rId41"/>
    <p:sldId id="1574" r:id="rId42"/>
    <p:sldId id="1575" r:id="rId43"/>
    <p:sldId id="1576" r:id="rId44"/>
    <p:sldId id="1577" r:id="rId45"/>
    <p:sldId id="1578" r:id="rId46"/>
    <p:sldId id="1579" r:id="rId47"/>
    <p:sldId id="1580" r:id="rId48"/>
    <p:sldId id="1581" r:id="rId49"/>
    <p:sldId id="1582" r:id="rId50"/>
    <p:sldId id="1583" r:id="rId51"/>
    <p:sldId id="1584" r:id="rId52"/>
    <p:sldId id="1585" r:id="rId53"/>
    <p:sldId id="1586" r:id="rId54"/>
    <p:sldId id="1587" r:id="rId55"/>
    <p:sldId id="1588" r:id="rId56"/>
    <p:sldId id="1589" r:id="rId57"/>
    <p:sldId id="1590" r:id="rId58"/>
    <p:sldId id="1591" r:id="rId59"/>
    <p:sldId id="1592" r:id="rId60"/>
    <p:sldId id="1593" r:id="rId61"/>
    <p:sldId id="1594" r:id="rId62"/>
    <p:sldId id="1595" r:id="rId63"/>
    <p:sldId id="1596" r:id="rId64"/>
    <p:sldId id="1597" r:id="rId65"/>
    <p:sldId id="1598" r:id="rId66"/>
    <p:sldId id="1599" r:id="rId67"/>
    <p:sldId id="1600" r:id="rId68"/>
    <p:sldId id="1601" r:id="rId69"/>
    <p:sldId id="1602" r:id="rId70"/>
    <p:sldId id="1603" r:id="rId71"/>
    <p:sldId id="1604" r:id="rId72"/>
    <p:sldId id="1605" r:id="rId73"/>
    <p:sldId id="1606" r:id="rId7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microsoft.com/office/2016/11/relationships/changesInfo" Target="changesInfos/changesInfo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microsoft.com/office/2015/10/relationships/revisionInfo" Target="revisionInfo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852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040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64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235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6453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8700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1858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84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9795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2240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2835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340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90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백성이여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율법을 들으며 내 입의 말에 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기울일지어다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2522772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하나님의 언약을 지키지 아니하고 그의 율법 준행을 거절하며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836019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행하신 것과 그들에게 보이신 그의 기이한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잊었도다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984106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옛적에 하나님이 애굽 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들에서 기이한 일을 그들의 조상들의 목전에서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행하셨으되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125121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바다를 갈라 물을 무더기 같이 서게 하시고 그들을 지나가게 하셨으며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273108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낮에는 구름으로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밤에는 불빛으로 인도하셨으며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577455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광야에서 반석을 쪼개시고 매우 깊은 곳에서 나오는 물처럼 흡족하게 마시게 하셨으며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518677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바위에서 시내를 내사 물이 강 같이 흐르게 하셨으나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287348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계속해서 하나님께 범죄하여 메마른 땅에서 지존자를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배반하였도다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28546641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그들의 탐욕대로 음식을 구하여 그들의 심중에 하나님을 시험하였으며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106909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그뿐 아니라 하나님을 대적하여 말하기를 하나님이 광야에서 식탁을 베푸실 수 있으랴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2031886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입을 열어 비유로 말하며 예로부터 감추어졌던 것을 드러내려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2028592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그가 반석을 쳐서 물을 내시니 시내가 넘쳤으나 그가 능히 떡도 주시며 자기 백성을 위하여 고기도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예비하시랴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28453395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여호와께서 듣고 노하셨으며 야곱에게 불 같이 노하셨고 또한 이스라엘에게 진노가 불타 올랐으니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4616792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하나님을 믿지 아니하며 그의 구원을 의지하지 아니한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때문이로다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21789704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그가 위의 궁창을 명령하시며 하늘 문을 여시고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5984954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그들에게 만나를 비 같이 내려 먹이시며 하늘 양식을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주셨나니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3371705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힘센 자의 떡을 먹었으며 그가 음식을 그들에게 충족히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0867131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동풍을 하늘에서 일게 하시며 그의 권능으로 남풍을 인도하시고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5647670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먼지처럼 많은 고기를 비 같이 내리시고 나는 새를 바다의 모래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내리셨도다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8771341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그것들을 그들의 진중에 떨어지게 하사 그들의 거처에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두르셨으므로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4734868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먹고 심히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배불렀나니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하나님이 그들의 원대로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994738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우리가 들어서 아는 바요 우리의 조상들이 우리에게 전한 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7818454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그들이 그들의 욕심을 버리지 아니하여 그들의 먹을 것이 아직 그들의 입에 있을 때에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2276356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그들에게 노염을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나타내사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 중 강한 자를 죽이시며 이스라엘의 청년을 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엎드러뜨리셨도다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4182319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이러함에도 그들은 여전히 범죄하여 그의 기이한 일들을 믿지 아니하였으므로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27192032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그들의 날들을 헛되이 보내게 하시며 그들의 햇수를 두려움으로 보내게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2389618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그들을 죽이실 때에 그들이 그에게 구하며 돌이켜 하나님을 간절히 찾았고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24735160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그들의 반석이시며 지존하신 하나님이 그들의 구속자이심을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기억하였도다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6280333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그들이 입으로 그에게 아첨하며 자기 혀로 그에게 거짓을 말하였으니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7223568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하나님께 향하는 그들의 마음이 정함이 없으며 그의 언약에 성실하지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아니하였음이로다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7469899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하나님은 긍휼하시므로 죄악을 덮어 주시어 멸망시키지 아니하시고 그의 진노를 여러 번 돌이키시며 그의 모든 분을 다 쏟아 내지 아니하셨으니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5021909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육체이며 가고 다시 돌아오지 못하는 바람임을 기억하셨음이라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163841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이를 그들의 자손에게 숨기지 아니하고 여호와의 영예와 그의 능력과 그가 행하신 기이한 사적을 후대에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6434924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광야에서 그에게 반항하며 사막에서 그를 슬프시게 함이 몇 번인가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9627874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돌이켜 하나님을 거듭거듭 시험하며 이스라엘의 거룩하신 이를 노엽게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826778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그의 권능의 손을 기억하지 아니하며 대적에게서 그들을 구원하신 날도 기억하지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28484553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하나님이 애굽에서 그의 표적들을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들에서 그의 징조들을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나타내사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50561026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강과 시내를 피로 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마실 수 없게 하시며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5484888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쇠파리 떼를 그들에게 보내어 그들을 물게 하시고 개구리를 보내어 해하게 하셨으며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70999170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토산물을 황충에게 주셨고 그들이 수고한 것을 메뚜기에게 주셨으며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7266836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포도나무를 우박으로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뽕나무를 서리로 죽이셨으며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237267283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가축을 우박에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양 떼를 번갯불에 넘기셨으며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41597054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맹렬한 노여움과 진노와 분노와 고난 곧 재앙의 천사들을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내려보내셨으며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753862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증거를 야곱에게 세우시며 법도를 이스라엘에게 정하시고 우리 조상들에게 명령하사 그들의 자손에게 알리라 하셨으니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2744367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진노로 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닦으사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목숨이 죽음을 면하지 못하게 하시고 그들의 생명을 전염병에 붙이셨으며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3561278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애굽에서 모든 장자 곧 함의 장막에 있는 그들의 기력의 처음 것을 치셨으나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6714554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자기 백성은 양 같이 인도하여 내시고 광야에서 양 떼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지도하셨도다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51100782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안전히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인도하시니 그들은 두려움이 없었으나 그들의 원수는 바다에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빠졌도다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298497825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그들을 그의 성소의 영역 곧 그의 오른손으로 만드신 산으로 인도하시고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206497339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나라를 그들의 앞에서 쫓아내시며 줄을 쳐서 그들의 소유를 분배하시고 이스라엘의 지파들이 그들의 장막에 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78818859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그들은 지존하신 하나님을 시험하고 반항하여 그의 명령을 지키지 아니하며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95605734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조상들 같이 배반하고 거짓을 행하여 속이는 활 같이 빗나가서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67582283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 산당들로 그의 노여움을 일으키며 그들의 조각한 우상들로 그를 진노하게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하였으매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420236063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들으시고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분내어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이스라엘을 크게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미워하사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2098082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후대 곧 태어날 자손에게 이를 알게 하고 그들은 일어나 그들의 자손에게 일러서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81595830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 가운데 세우신 장막 곧 실로의 성막을 떠나시고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248097859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그의 능력을 포로에게 넘겨 주시며 그의 영광을 대적의 손에 붙이시고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95015488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그의 소유 때문에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분내사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백성을 칼에 넘기셨으니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56274429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청년은 불에 살라지고 그들의 처녀들은 혼인 노래를 들을 수 없었으며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77032176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제사장들은 칼에 엎드러지고 그들의 과부들은 애곡도 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14799525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주께서 잠에서 깨어난 것처럼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포도주를 마시고 고함치는 용사처럼 일어나사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46497846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대적들을 쳐 물리쳐서 영원히 그들에게 욕되게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55927941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요셉의 장막을 버리시며 에브라임 지파를 택하지 아니하시고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81165040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유다 지파와 그가 사랑하시는 시온 산을 택하시며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95194079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성소를 산의 높음 같이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영원히 두신 땅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지으셨도다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034521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소망을 하나님께 두며 하나님께서 행하신 일을 잊지 아니하고 오직 그의 계명을 지켜서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224467708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그의 종 다윗을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택하시되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양의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취하시며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78875319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젖 양을 지키는 중에서 그들을 이끌어 내사 그의 백성인 야곱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소유인 이스라엘을 기르게 하셨더니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71264535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그가 그들을 자기 마음의 완전함으로 기르고 그의 손의 능숙함으로 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지도하였도다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4212655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조상들 곧 완고하고 패역하여 그들의 마음이 정직하지 못하며 그 심령이 하나님께 충성하지 아니하는 세대와 같이 되지 아니하게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하심이로다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2442127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에브라임 자손은 무기를 갖추며 활을 가졌으나 전쟁의 날에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물러갔도다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571987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995</Words>
  <Application>Microsoft Office PowerPoint</Application>
  <PresentationFormat>와이드스크린</PresentationFormat>
  <Paragraphs>144</Paragraphs>
  <Slides>72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72</vt:i4>
      </vt:variant>
    </vt:vector>
  </HeadingPairs>
  <TitlesOfParts>
    <vt:vector size="7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2024-10-01T10:24:34Z</dcterms:modified>
</cp:coreProperties>
</file>