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256" r:id="rId2"/>
    <p:sldId id="257" r:id="rId3"/>
    <p:sldId id="258" r:id="rId4"/>
    <p:sldId id="259" r:id="rId5"/>
    <p:sldId id="260" r:id="rId6"/>
    <p:sldId id="261" r:id="rId7"/>
    <p:sldId id="262" r:id="rId8"/>
    <p:sldId id="263"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2" r:id="rId24"/>
    <p:sldId id="310" r:id="rId25"/>
    <p:sldId id="311" r:id="rId26"/>
    <p:sldId id="284" r:id="rId27"/>
    <p:sldId id="312"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3" r:id="rId51"/>
    <p:sldId id="314" r:id="rId52"/>
    <p:sldId id="315" r:id="rId53"/>
    <p:sldId id="316" r:id="rId54"/>
    <p:sldId id="317" r:id="rId55"/>
    <p:sldId id="318" r:id="rId56"/>
    <p:sldId id="319" r:id="rId57"/>
    <p:sldId id="320" r:id="rId58"/>
    <p:sldId id="321" r:id="rId59"/>
    <p:sldId id="322" r:id="rId60"/>
    <p:sldId id="323" r:id="rId61"/>
    <p:sldId id="324" r:id="rId62"/>
    <p:sldId id="325" r:id="rId63"/>
    <p:sldId id="326" r:id="rId64"/>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69" d="100"/>
          <a:sy n="69" d="100"/>
        </p:scale>
        <p:origin x="-118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337D13-A865-4A51-B6FD-7F90ED983AF4}" type="datetimeFigureOut">
              <a:rPr lang="id-ID" smtClean="0"/>
              <a:pPr/>
              <a:t>08/02/2013</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BEF3E4-A67B-4AD7-AA45-D8ABC59AFEA8}" type="slidenum">
              <a:rPr lang="id-ID" smtClean="0"/>
              <a:pPr/>
              <a:t>‹#›</a:t>
            </a:fld>
            <a:endParaRPr lang="id-ID"/>
          </a:p>
        </p:txBody>
      </p:sp>
    </p:spTree>
    <p:extLst>
      <p:ext uri="{BB962C8B-B14F-4D97-AF65-F5344CB8AC3E}">
        <p14:creationId xmlns:p14="http://schemas.microsoft.com/office/powerpoint/2010/main" val="3944894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48BEF3E4-A67B-4AD7-AA45-D8ABC59AFEA8}" type="slidenum">
              <a:rPr lang="id-ID" smtClean="0"/>
              <a:pPr/>
              <a:t>40</a:t>
            </a:fld>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d-ID" dirty="0"/>
          </a:p>
        </p:txBody>
      </p:sp>
      <p:sp>
        <p:nvSpPr>
          <p:cNvPr id="4" name="Slide Number Placeholder 3"/>
          <p:cNvSpPr>
            <a:spLocks noGrp="1"/>
          </p:cNvSpPr>
          <p:nvPr>
            <p:ph type="sldNum" sz="quarter" idx="10"/>
          </p:nvPr>
        </p:nvSpPr>
        <p:spPr/>
        <p:txBody>
          <a:bodyPr/>
          <a:lstStyle/>
          <a:p>
            <a:fld id="{48BEF3E4-A67B-4AD7-AA45-D8ABC59AFEA8}" type="slidenum">
              <a:rPr lang="id-ID" smtClean="0"/>
              <a:pPr/>
              <a:t>45</a:t>
            </a:fld>
            <a:endParaRPr lang="id-I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802C15-36B4-4860-911B-35209A1FEA10}" type="datetimeFigureOut">
              <a:rPr lang="id-ID" smtClean="0"/>
              <a:pPr/>
              <a:t>08/02/2013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D87C206-F50A-4023-AA12-83FBE7109A22}"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802C15-36B4-4860-911B-35209A1FEA10}" type="datetimeFigureOut">
              <a:rPr lang="id-ID" smtClean="0"/>
              <a:pPr/>
              <a:t>08/02/2013</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87C206-F50A-4023-AA12-83FBE7109A22}"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lnSpcReduction="10000"/>
          </a:bodyPr>
          <a:lstStyle/>
          <a:p>
            <a:pPr>
              <a:spcBef>
                <a:spcPts val="0"/>
              </a:spcBef>
            </a:pPr>
            <a:r>
              <a:rPr lang="en-US" sz="3000" b="1" dirty="0">
                <a:solidFill>
                  <a:schemeClr val="tx1"/>
                </a:solidFill>
                <a:latin typeface="Arial" pitchFamily="34" charset="0"/>
                <a:cs typeface="Arial" pitchFamily="34" charset="0"/>
              </a:rPr>
              <a:t>PENDIDIKAN </a:t>
            </a:r>
            <a:r>
              <a:rPr lang="en-US" sz="3000" b="1" dirty="0" smtClean="0">
                <a:solidFill>
                  <a:schemeClr val="tx1"/>
                </a:solidFill>
                <a:latin typeface="Arial" pitchFamily="34" charset="0"/>
                <a:cs typeface="Arial" pitchFamily="34" charset="0"/>
              </a:rPr>
              <a:t>KEWARGANEGARAA</a:t>
            </a:r>
            <a:r>
              <a:rPr lang="id-ID" sz="3000" b="1" dirty="0" smtClean="0">
                <a:solidFill>
                  <a:schemeClr val="tx1"/>
                </a:solidFill>
                <a:latin typeface="Arial" pitchFamily="34" charset="0"/>
                <a:cs typeface="Arial" pitchFamily="34" charset="0"/>
              </a:rPr>
              <a:t>N</a:t>
            </a:r>
          </a:p>
          <a:p>
            <a:pPr algn="just"/>
            <a:endParaRPr lang="id-ID" sz="2600" b="1" dirty="0">
              <a:solidFill>
                <a:schemeClr val="tx1"/>
              </a:solidFill>
              <a:latin typeface="Arial" pitchFamily="34" charset="0"/>
              <a:cs typeface="Arial" pitchFamily="34" charset="0"/>
            </a:endParaRPr>
          </a:p>
          <a:p>
            <a:pPr marL="514350" indent="-514350" algn="just">
              <a:buFont typeface="+mj-lt"/>
              <a:buAutoNum type="alphaUcPeriod"/>
            </a:pPr>
            <a:r>
              <a:rPr lang="id-ID" sz="2600" b="1" dirty="0" smtClean="0">
                <a:solidFill>
                  <a:schemeClr val="tx1"/>
                </a:solidFill>
                <a:latin typeface="Arial" pitchFamily="34" charset="0"/>
                <a:cs typeface="Arial" pitchFamily="34" charset="0"/>
              </a:rPr>
              <a:t> </a:t>
            </a:r>
            <a:r>
              <a:rPr lang="en-US" sz="2600" b="1" dirty="0" smtClean="0">
                <a:solidFill>
                  <a:schemeClr val="tx1"/>
                </a:solidFill>
                <a:latin typeface="Arial" pitchFamily="34" charset="0"/>
                <a:cs typeface="Arial" pitchFamily="34" charset="0"/>
              </a:rPr>
              <a:t>KETENTUAN</a:t>
            </a:r>
            <a:r>
              <a:rPr lang="id-ID" sz="2600" b="1" dirty="0" smtClean="0">
                <a:solidFill>
                  <a:schemeClr val="tx1"/>
                </a:solidFill>
                <a:latin typeface="Arial" pitchFamily="34" charset="0"/>
                <a:cs typeface="Arial" pitchFamily="34" charset="0"/>
              </a:rPr>
              <a:t> </a:t>
            </a:r>
            <a:r>
              <a:rPr lang="en-US" sz="2600" b="1" dirty="0" smtClean="0">
                <a:solidFill>
                  <a:schemeClr val="tx1"/>
                </a:solidFill>
                <a:latin typeface="Arial" pitchFamily="34" charset="0"/>
                <a:cs typeface="Arial" pitchFamily="34" charset="0"/>
              </a:rPr>
              <a:t>KEGIATAN</a:t>
            </a:r>
            <a:r>
              <a:rPr lang="id-ID" sz="2600" b="1" dirty="0" smtClean="0">
                <a:solidFill>
                  <a:schemeClr val="tx1"/>
                </a:solidFill>
                <a:latin typeface="Arial" pitchFamily="34" charset="0"/>
                <a:cs typeface="Arial" pitchFamily="34" charset="0"/>
              </a:rPr>
              <a:t> </a:t>
            </a:r>
            <a:r>
              <a:rPr lang="en-US" sz="2600" b="1" dirty="0" smtClean="0">
                <a:solidFill>
                  <a:schemeClr val="tx1"/>
                </a:solidFill>
                <a:latin typeface="Arial" pitchFamily="34" charset="0"/>
                <a:cs typeface="Arial" pitchFamily="34" charset="0"/>
              </a:rPr>
              <a:t>PERKULIAHAN</a:t>
            </a:r>
            <a:r>
              <a:rPr lang="en-US" sz="2600" b="1" dirty="0">
                <a:solidFill>
                  <a:schemeClr val="tx1"/>
                </a:solidFill>
              </a:rPr>
              <a:t>	</a:t>
            </a:r>
            <a:endParaRPr lang="id-ID" sz="2600" dirty="0" smtClean="0">
              <a:solidFill>
                <a:schemeClr val="tx1"/>
              </a:solidFill>
            </a:endParaRPr>
          </a:p>
          <a:p>
            <a:pPr marL="514350" indent="-514350" algn="just">
              <a:buFont typeface="+mj-lt"/>
              <a:buAutoNum type="arabicPeriod"/>
            </a:pPr>
            <a:r>
              <a:rPr lang="en-US" sz="3000" dirty="0" err="1" smtClean="0">
                <a:solidFill>
                  <a:schemeClr val="tx1"/>
                </a:solidFill>
                <a:latin typeface="Arial" pitchFamily="34" charset="0"/>
                <a:cs typeface="Arial" pitchFamily="34" charset="0"/>
              </a:rPr>
              <a:t>Mahasiswa</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wajib</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hadir</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dalam</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setiap</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perkuliahan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sesuai</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Peraturan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Penyelenggaran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Pendidikan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di</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Universitas</a:t>
            </a:r>
            <a:r>
              <a:rPr lang="en-US" sz="3000" dirty="0" smtClean="0">
                <a:solidFill>
                  <a:schemeClr val="tx1"/>
                </a:solidFill>
                <a:latin typeface="Arial" pitchFamily="34" charset="0"/>
                <a:cs typeface="Arial" pitchFamily="34" charset="0"/>
              </a:rPr>
              <a:t> Kristen Indonesia </a:t>
            </a:r>
            <a:r>
              <a:rPr lang="en-US" sz="3000" dirty="0" err="1" smtClean="0">
                <a:solidFill>
                  <a:schemeClr val="tx1"/>
                </a:solidFill>
                <a:latin typeface="Arial" pitchFamily="34" charset="0"/>
                <a:cs typeface="Arial" pitchFamily="34" charset="0"/>
              </a:rPr>
              <a:t>Pasal</a:t>
            </a:r>
            <a:r>
              <a:rPr lang="en-US" sz="3000" dirty="0" smtClean="0">
                <a:solidFill>
                  <a:schemeClr val="tx1"/>
                </a:solidFill>
                <a:latin typeface="Arial" pitchFamily="34" charset="0"/>
                <a:cs typeface="Arial" pitchFamily="34" charset="0"/>
              </a:rPr>
              <a:t> 23 </a:t>
            </a:r>
            <a:r>
              <a:rPr lang="en-US" sz="3000" dirty="0" err="1" smtClean="0">
                <a:solidFill>
                  <a:schemeClr val="tx1"/>
                </a:solidFill>
                <a:latin typeface="Arial" pitchFamily="34" charset="0"/>
                <a:cs typeface="Arial" pitchFamily="34" charset="0"/>
              </a:rPr>
              <a:t>butir</a:t>
            </a:r>
            <a:r>
              <a:rPr lang="en-US" sz="3000" dirty="0" smtClean="0">
                <a:solidFill>
                  <a:schemeClr val="tx1"/>
                </a:solidFill>
                <a:latin typeface="Arial" pitchFamily="34" charset="0"/>
                <a:cs typeface="Arial" pitchFamily="34" charset="0"/>
              </a:rPr>
              <a:t> 8 </a:t>
            </a:r>
            <a:r>
              <a:rPr lang="en-US" sz="3000" dirty="0" err="1" smtClean="0">
                <a:solidFill>
                  <a:schemeClr val="tx1"/>
                </a:solidFill>
                <a:latin typeface="Arial" pitchFamily="34" charset="0"/>
                <a:cs typeface="Arial" pitchFamily="34" charset="0"/>
              </a:rPr>
              <a:t>menyebutkan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Ujian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akhir</a:t>
            </a:r>
            <a:r>
              <a:rPr lang="en-US" sz="3000" dirty="0" smtClean="0">
                <a:solidFill>
                  <a:schemeClr val="tx1"/>
                </a:solidFill>
                <a:latin typeface="Arial" pitchFamily="34" charset="0"/>
                <a:cs typeface="Arial" pitchFamily="34" charset="0"/>
              </a:rPr>
              <a:t> semester </a:t>
            </a:r>
            <a:r>
              <a:rPr lang="en-US" sz="3000" dirty="0" err="1" smtClean="0">
                <a:solidFill>
                  <a:schemeClr val="tx1"/>
                </a:solidFill>
                <a:latin typeface="Arial" pitchFamily="34" charset="0"/>
                <a:cs typeface="Arial" pitchFamily="34" charset="0"/>
              </a:rPr>
              <a:t>hanya</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dapat</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diikuti</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mahasiswa</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dengan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persyaratan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jumlah</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kehadiran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sekurang-kurangnya</a:t>
            </a:r>
            <a:r>
              <a:rPr lang="en-US" sz="3000" dirty="0" smtClean="0">
                <a:solidFill>
                  <a:schemeClr val="tx1"/>
                </a:solidFill>
                <a:latin typeface="Arial" pitchFamily="34" charset="0"/>
                <a:cs typeface="Arial" pitchFamily="34" charset="0"/>
              </a:rPr>
              <a:t> 75% </a:t>
            </a:r>
            <a:r>
              <a:rPr lang="en-US" sz="3000" dirty="0" err="1" smtClean="0">
                <a:solidFill>
                  <a:schemeClr val="tx1"/>
                </a:solidFill>
                <a:latin typeface="Arial" pitchFamily="34" charset="0"/>
                <a:cs typeface="Arial" pitchFamily="34" charset="0"/>
              </a:rPr>
              <a:t>dari</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jumlah</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tatap</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muka</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keseluruhan</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kecuali</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ada</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persyaratan</a:t>
            </a:r>
            <a:r>
              <a:rPr lang="en-US" sz="3000" dirty="0" smtClean="0">
                <a:solidFill>
                  <a:schemeClr val="tx1"/>
                </a:solidFill>
                <a:latin typeface="Arial" pitchFamily="34" charset="0"/>
                <a:cs typeface="Arial" pitchFamily="34" charset="0"/>
              </a:rPr>
              <a:t> lain yang </a:t>
            </a:r>
            <a:r>
              <a:rPr lang="en-US" sz="3000" dirty="0" err="1" smtClean="0">
                <a:solidFill>
                  <a:schemeClr val="tx1"/>
                </a:solidFill>
                <a:latin typeface="Arial" pitchFamily="34" charset="0"/>
                <a:cs typeface="Arial" pitchFamily="34" charset="0"/>
              </a:rPr>
              <a:t>khusus</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diatur</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oleh</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fakultas</a:t>
            </a:r>
            <a:r>
              <a:rPr lang="en-US" sz="3000" dirty="0" smtClean="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masing-masing</a:t>
            </a:r>
            <a:r>
              <a:rPr lang="en-US" sz="3000" dirty="0" smtClean="0">
                <a:solidFill>
                  <a:schemeClr val="tx1"/>
                </a:solidFill>
                <a:latin typeface="Arial" pitchFamily="34" charset="0"/>
                <a:cs typeface="Arial" pitchFamily="34" charset="0"/>
              </a:rPr>
              <a:t> </a:t>
            </a:r>
            <a:endParaRPr lang="id-ID" sz="3000" dirty="0" smtClean="0">
              <a:solidFill>
                <a:schemeClr val="tx1"/>
              </a:solidFill>
              <a:latin typeface="Arial" pitchFamily="34" charset="0"/>
              <a:cs typeface="Arial" pitchFamily="34" charset="0"/>
            </a:endParaRPr>
          </a:p>
          <a:p>
            <a:pPr marL="514350" lvl="0" indent="-514350" algn="just">
              <a:buFont typeface="+mj-lt"/>
              <a:buAutoNum type="arabicPeriod"/>
            </a:pPr>
            <a:r>
              <a:rPr lang="en-US" sz="3000" dirty="0" err="1" smtClean="0">
                <a:solidFill>
                  <a:schemeClr val="tx1"/>
                </a:solidFill>
                <a:latin typeface="Arial" pitchFamily="34" charset="0"/>
                <a:cs typeface="Arial" pitchFamily="34" charset="0"/>
              </a:rPr>
              <a:t>Wajib</a:t>
            </a:r>
            <a:r>
              <a:rPr lang="en-US" sz="3000" dirty="0" smtClean="0">
                <a:solidFill>
                  <a:schemeClr val="tx1"/>
                </a:solidFill>
                <a:latin typeface="Arial" pitchFamily="34" charset="0"/>
                <a:cs typeface="Arial" pitchFamily="34" charset="0"/>
              </a:rPr>
              <a:t>   </a:t>
            </a:r>
            <a:r>
              <a:rPr lang="en-US" sz="3000" dirty="0" err="1">
                <a:solidFill>
                  <a:schemeClr val="tx1"/>
                </a:solidFill>
                <a:latin typeface="Arial" pitchFamily="34" charset="0"/>
                <a:cs typeface="Arial" pitchFamily="34" charset="0"/>
              </a:rPr>
              <a:t>mengerjakan</a:t>
            </a:r>
            <a:r>
              <a:rPr lang="en-US" sz="3000" dirty="0">
                <a:solidFill>
                  <a:schemeClr val="tx1"/>
                </a:solidFill>
                <a:latin typeface="Arial" pitchFamily="34" charset="0"/>
                <a:cs typeface="Arial" pitchFamily="34" charset="0"/>
              </a:rPr>
              <a:t>   </a:t>
            </a:r>
            <a:r>
              <a:rPr lang="en-US" sz="3000" dirty="0" err="1">
                <a:solidFill>
                  <a:schemeClr val="tx1"/>
                </a:solidFill>
                <a:latin typeface="Arial" pitchFamily="34" charset="0"/>
                <a:cs typeface="Arial" pitchFamily="34" charset="0"/>
              </a:rPr>
              <a:t>tugas</a:t>
            </a:r>
            <a:r>
              <a:rPr lang="en-US" sz="3000" dirty="0">
                <a:solidFill>
                  <a:schemeClr val="tx1"/>
                </a:solidFill>
                <a:latin typeface="Arial" pitchFamily="34" charset="0"/>
                <a:cs typeface="Arial" pitchFamily="34" charset="0"/>
              </a:rPr>
              <a:t> – </a:t>
            </a:r>
            <a:r>
              <a:rPr lang="en-US" sz="3000" dirty="0" err="1">
                <a:solidFill>
                  <a:schemeClr val="tx1"/>
                </a:solidFill>
                <a:latin typeface="Arial" pitchFamily="34" charset="0"/>
                <a:cs typeface="Arial" pitchFamily="34" charset="0"/>
              </a:rPr>
              <a:t>tugas</a:t>
            </a:r>
            <a:r>
              <a:rPr lang="en-US" sz="3000" dirty="0">
                <a:solidFill>
                  <a:schemeClr val="tx1"/>
                </a:solidFill>
                <a:latin typeface="Arial" pitchFamily="34" charset="0"/>
                <a:cs typeface="Arial" pitchFamily="34" charset="0"/>
              </a:rPr>
              <a:t>    </a:t>
            </a:r>
            <a:r>
              <a:rPr lang="en-US" sz="3000" dirty="0" err="1">
                <a:solidFill>
                  <a:schemeClr val="tx1"/>
                </a:solidFill>
                <a:latin typeface="Arial" pitchFamily="34" charset="0"/>
                <a:cs typeface="Arial" pitchFamily="34" charset="0"/>
              </a:rPr>
              <a:t>terstruktur</a:t>
            </a:r>
            <a:r>
              <a:rPr lang="en-US" sz="3000" dirty="0">
                <a:solidFill>
                  <a:schemeClr val="tx1"/>
                </a:solidFill>
                <a:latin typeface="Arial" pitchFamily="34" charset="0"/>
                <a:cs typeface="Arial" pitchFamily="34" charset="0"/>
              </a:rPr>
              <a:t>    yang  </a:t>
            </a:r>
            <a:r>
              <a:rPr lang="en-US" sz="3000" dirty="0" err="1">
                <a:solidFill>
                  <a:schemeClr val="tx1"/>
                </a:solidFill>
                <a:latin typeface="Arial" pitchFamily="34" charset="0"/>
                <a:cs typeface="Arial" pitchFamily="34" charset="0"/>
              </a:rPr>
              <a:t>ditugaskan</a:t>
            </a:r>
            <a:r>
              <a:rPr lang="en-US" sz="3000" dirty="0">
                <a:solidFill>
                  <a:schemeClr val="tx1"/>
                </a:solidFill>
                <a:latin typeface="Arial" pitchFamily="34" charset="0"/>
                <a:cs typeface="Arial" pitchFamily="34" charset="0"/>
              </a:rPr>
              <a:t> </a:t>
            </a:r>
            <a:r>
              <a:rPr lang="en-US" sz="3000" dirty="0" err="1" smtClean="0">
                <a:solidFill>
                  <a:schemeClr val="tx1"/>
                </a:solidFill>
                <a:latin typeface="Arial" pitchFamily="34" charset="0"/>
                <a:cs typeface="Arial" pitchFamily="34" charset="0"/>
              </a:rPr>
              <a:t>pengajar</a:t>
            </a:r>
            <a:r>
              <a:rPr lang="en-US" sz="3000" dirty="0" smtClean="0">
                <a:solidFill>
                  <a:schemeClr val="tx1"/>
                </a:solidFill>
                <a:latin typeface="Arial" pitchFamily="34" charset="0"/>
                <a:cs typeface="Arial" pitchFamily="34" charset="0"/>
              </a:rPr>
              <a:t>;</a:t>
            </a:r>
            <a:endParaRPr lang="id-ID" sz="3000" dirty="0" smtClean="0">
              <a:solidFill>
                <a:schemeClr val="tx1"/>
              </a:solidFill>
              <a:latin typeface="Arial" pitchFamily="34" charset="0"/>
              <a:cs typeface="Arial" pitchFamily="34" charset="0"/>
            </a:endParaRPr>
          </a:p>
          <a:p>
            <a:pPr marL="514350" lvl="0" indent="-514350" algn="just">
              <a:buFont typeface="+mj-lt"/>
              <a:buAutoNum type="arabicPeriod"/>
            </a:pPr>
            <a:r>
              <a:rPr lang="en-US" sz="3000" dirty="0" err="1" smtClean="0">
                <a:solidFill>
                  <a:schemeClr val="tx1"/>
                </a:solidFill>
                <a:latin typeface="Arial" pitchFamily="34" charset="0"/>
                <a:cs typeface="Arial" pitchFamily="34" charset="0"/>
              </a:rPr>
              <a:t>Belajar</a:t>
            </a:r>
            <a:r>
              <a:rPr lang="en-US" sz="3000" dirty="0" smtClean="0">
                <a:solidFill>
                  <a:schemeClr val="tx1"/>
                </a:solidFill>
                <a:latin typeface="Arial" pitchFamily="34" charset="0"/>
                <a:cs typeface="Arial" pitchFamily="34" charset="0"/>
              </a:rPr>
              <a:t> </a:t>
            </a:r>
            <a:r>
              <a:rPr lang="en-US" sz="3000" dirty="0" err="1">
                <a:solidFill>
                  <a:schemeClr val="tx1"/>
                </a:solidFill>
                <a:latin typeface="Arial" pitchFamily="34" charset="0"/>
                <a:cs typeface="Arial" pitchFamily="34" charset="0"/>
              </a:rPr>
              <a:t>mandiri</a:t>
            </a:r>
            <a:r>
              <a:rPr lang="en-US" sz="3000" dirty="0">
                <a:solidFill>
                  <a:schemeClr val="tx1"/>
                </a:solidFill>
                <a:latin typeface="Arial" pitchFamily="34" charset="0"/>
                <a:cs typeface="Arial" pitchFamily="34" charset="0"/>
              </a:rPr>
              <a:t> </a:t>
            </a:r>
            <a:r>
              <a:rPr lang="en-US" sz="3000" dirty="0" err="1">
                <a:solidFill>
                  <a:schemeClr val="tx1"/>
                </a:solidFill>
                <a:latin typeface="Arial" pitchFamily="34" charset="0"/>
                <a:cs typeface="Arial" pitchFamily="34" charset="0"/>
              </a:rPr>
              <a:t>di</a:t>
            </a:r>
            <a:r>
              <a:rPr lang="en-US" sz="3000" dirty="0">
                <a:solidFill>
                  <a:schemeClr val="tx1"/>
                </a:solidFill>
                <a:latin typeface="Arial" pitchFamily="34" charset="0"/>
                <a:cs typeface="Arial" pitchFamily="34" charset="0"/>
              </a:rPr>
              <a:t> </a:t>
            </a:r>
            <a:r>
              <a:rPr lang="en-US" sz="3000" dirty="0" err="1">
                <a:solidFill>
                  <a:schemeClr val="tx1"/>
                </a:solidFill>
                <a:latin typeface="Arial" pitchFamily="34" charset="0"/>
                <a:cs typeface="Arial" pitchFamily="34" charset="0"/>
              </a:rPr>
              <a:t>perpustakan</a:t>
            </a:r>
            <a:r>
              <a:rPr lang="en-US" sz="3000" dirty="0">
                <a:solidFill>
                  <a:schemeClr val="tx1"/>
                </a:solidFill>
                <a:latin typeface="Arial" pitchFamily="34" charset="0"/>
                <a:cs typeface="Arial" pitchFamily="34" charset="0"/>
              </a:rPr>
              <a:t> </a:t>
            </a:r>
            <a:r>
              <a:rPr lang="en-US" sz="3000" dirty="0" err="1">
                <a:solidFill>
                  <a:schemeClr val="tx1"/>
                </a:solidFill>
                <a:latin typeface="Arial" pitchFamily="34" charset="0"/>
                <a:cs typeface="Arial" pitchFamily="34" charset="0"/>
              </a:rPr>
              <a:t>dan</a:t>
            </a:r>
            <a:r>
              <a:rPr lang="en-US" sz="3000" dirty="0">
                <a:solidFill>
                  <a:schemeClr val="tx1"/>
                </a:solidFill>
                <a:latin typeface="Arial" pitchFamily="34" charset="0"/>
                <a:cs typeface="Arial" pitchFamily="34" charset="0"/>
              </a:rPr>
              <a:t>/</a:t>
            </a:r>
            <a:r>
              <a:rPr lang="en-US" sz="3000" dirty="0" err="1">
                <a:solidFill>
                  <a:schemeClr val="tx1"/>
                </a:solidFill>
                <a:latin typeface="Arial" pitchFamily="34" charset="0"/>
                <a:cs typeface="Arial" pitchFamily="34" charset="0"/>
              </a:rPr>
              <a:t>atau</a:t>
            </a:r>
            <a:r>
              <a:rPr lang="en-US" sz="3000" dirty="0">
                <a:solidFill>
                  <a:schemeClr val="tx1"/>
                </a:solidFill>
                <a:latin typeface="Arial" pitchFamily="34" charset="0"/>
                <a:cs typeface="Arial" pitchFamily="34" charset="0"/>
              </a:rPr>
              <a:t> </a:t>
            </a:r>
            <a:r>
              <a:rPr lang="en-US" sz="3000" dirty="0" err="1">
                <a:solidFill>
                  <a:schemeClr val="tx1"/>
                </a:solidFill>
                <a:latin typeface="Arial" pitchFamily="34" charset="0"/>
                <a:cs typeface="Arial" pitchFamily="34" charset="0"/>
              </a:rPr>
              <a:t>di</a:t>
            </a:r>
            <a:r>
              <a:rPr lang="en-US" sz="3000" dirty="0">
                <a:solidFill>
                  <a:schemeClr val="tx1"/>
                </a:solidFill>
                <a:latin typeface="Arial" pitchFamily="34" charset="0"/>
                <a:cs typeface="Arial" pitchFamily="34" charset="0"/>
              </a:rPr>
              <a:t> </a:t>
            </a:r>
            <a:r>
              <a:rPr lang="en-US" sz="3000" dirty="0" err="1">
                <a:solidFill>
                  <a:schemeClr val="tx1"/>
                </a:solidFill>
                <a:latin typeface="Arial" pitchFamily="34" charset="0"/>
                <a:cs typeface="Arial" pitchFamily="34" charset="0"/>
              </a:rPr>
              <a:t>rumah</a:t>
            </a:r>
            <a:r>
              <a:rPr lang="en-US" sz="3000" dirty="0">
                <a:solidFill>
                  <a:schemeClr val="tx1"/>
                </a:solidFill>
                <a:latin typeface="Arial" pitchFamily="34" charset="0"/>
                <a:cs typeface="Arial" pitchFamily="34" charset="0"/>
              </a:rPr>
              <a:t>.</a:t>
            </a:r>
            <a:endParaRPr lang="id-ID" sz="3000" dirty="0">
              <a:solidFill>
                <a:schemeClr val="tx1"/>
              </a:solidFill>
              <a:latin typeface="Arial" pitchFamily="34" charset="0"/>
              <a:cs typeface="Arial" pitchFamily="34" charset="0"/>
            </a:endParaRPr>
          </a:p>
          <a:p>
            <a:endParaRPr lang="id-ID"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just">
              <a:buNone/>
            </a:pPr>
            <a:r>
              <a:rPr lang="id-ID" dirty="0" smtClean="0"/>
              <a:t>	</a:t>
            </a:r>
            <a:r>
              <a:rPr lang="en-US" dirty="0" smtClean="0">
                <a:latin typeface="Arial" pitchFamily="34" charset="0"/>
                <a:cs typeface="Arial" pitchFamily="34" charset="0"/>
              </a:rPr>
              <a:t>Di Indonesia </a:t>
            </a:r>
            <a:r>
              <a:rPr lang="en-US" dirty="0" err="1" smtClean="0">
                <a:latin typeface="Arial" pitchFamily="34" charset="0"/>
                <a:cs typeface="Arial" pitchFamily="34" charset="0"/>
              </a:rPr>
              <a:t>telah</a:t>
            </a:r>
            <a:r>
              <a:rPr lang="en-US" dirty="0" smtClean="0">
                <a:latin typeface="Arial" pitchFamily="34" charset="0"/>
                <a:cs typeface="Arial" pitchFamily="34" charset="0"/>
              </a:rPr>
              <a:t> </a:t>
            </a:r>
            <a:r>
              <a:rPr lang="en-US" dirty="0" err="1" smtClean="0">
                <a:latin typeface="Arial" pitchFamily="34" charset="0"/>
                <a:cs typeface="Arial" pitchFamily="34" charset="0"/>
              </a:rPr>
              <a:t>mengariskkan</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mata</a:t>
            </a:r>
            <a:r>
              <a:rPr lang="en-US" dirty="0" smtClean="0">
                <a:latin typeface="Arial" pitchFamily="34" charset="0"/>
                <a:cs typeface="Arial" pitchFamily="34" charset="0"/>
              </a:rPr>
              <a:t> </a:t>
            </a:r>
            <a:r>
              <a:rPr lang="en-US" dirty="0" err="1" smtClean="0">
                <a:latin typeface="Arial" pitchFamily="34" charset="0"/>
                <a:cs typeface="Arial" pitchFamily="34" charset="0"/>
              </a:rPr>
              <a:t>kuliah</a:t>
            </a:r>
            <a:r>
              <a:rPr lang="en-US" dirty="0" smtClean="0">
                <a:latin typeface="Arial" pitchFamily="34" charset="0"/>
                <a:cs typeface="Arial" pitchFamily="34" charset="0"/>
              </a:rPr>
              <a:t> </a:t>
            </a:r>
            <a:r>
              <a:rPr lang="en-US" dirty="0" err="1" smtClean="0">
                <a:latin typeface="Arial" pitchFamily="34" charset="0"/>
                <a:cs typeface="Arial" pitchFamily="34" charset="0"/>
              </a:rPr>
              <a:t>pengembangan</a:t>
            </a:r>
            <a:r>
              <a:rPr lang="en-US" dirty="0" smtClean="0">
                <a:latin typeface="Arial" pitchFamily="34" charset="0"/>
                <a:cs typeface="Arial" pitchFamily="34" charset="0"/>
              </a:rPr>
              <a:t> </a:t>
            </a:r>
            <a:r>
              <a:rPr lang="en-US" dirty="0" err="1" smtClean="0">
                <a:latin typeface="Arial" pitchFamily="34" charset="0"/>
                <a:cs typeface="Arial" pitchFamily="34" charset="0"/>
              </a:rPr>
              <a:t>kepribadian</a:t>
            </a:r>
            <a:r>
              <a:rPr lang="en-US" dirty="0" smtClean="0">
                <a:latin typeface="Arial" pitchFamily="34" charset="0"/>
                <a:cs typeface="Arial" pitchFamily="34" charset="0"/>
              </a:rPr>
              <a:t> yang </a:t>
            </a:r>
            <a:r>
              <a:rPr lang="en-US" dirty="0" err="1" smtClean="0">
                <a:latin typeface="Arial" pitchFamily="34" charset="0"/>
                <a:cs typeface="Arial" pitchFamily="34" charset="0"/>
              </a:rPr>
              <a:t>wajib</a:t>
            </a:r>
            <a:r>
              <a:rPr lang="en-US" dirty="0" smtClean="0">
                <a:latin typeface="Arial" pitchFamily="34" charset="0"/>
                <a:cs typeface="Arial" pitchFamily="34" charset="0"/>
              </a:rPr>
              <a:t> </a:t>
            </a:r>
            <a:r>
              <a:rPr lang="en-US" dirty="0" err="1" smtClean="0">
                <a:latin typeface="Arial" pitchFamily="34" charset="0"/>
                <a:cs typeface="Arial" pitchFamily="34" charset="0"/>
              </a:rPr>
              <a:t>diberikan</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setiap</a:t>
            </a:r>
            <a:r>
              <a:rPr lang="en-US" dirty="0" smtClean="0">
                <a:latin typeface="Arial" pitchFamily="34" charset="0"/>
                <a:cs typeface="Arial" pitchFamily="34" charset="0"/>
              </a:rPr>
              <a:t> </a:t>
            </a:r>
            <a:r>
              <a:rPr lang="en-US" dirty="0" err="1" smtClean="0">
                <a:latin typeface="Arial" pitchFamily="34" charset="0"/>
                <a:cs typeface="Arial" pitchFamily="34" charset="0"/>
              </a:rPr>
              <a:t>fakultas</a:t>
            </a:r>
            <a:r>
              <a:rPr lang="en-US" dirty="0" smtClean="0">
                <a:latin typeface="Arial" pitchFamily="34" charset="0"/>
                <a:cs typeface="Arial" pitchFamily="34" charset="0"/>
              </a:rPr>
              <a:t>, </a:t>
            </a:r>
            <a:r>
              <a:rPr lang="en-US" dirty="0" err="1" smtClean="0">
                <a:latin typeface="Arial" pitchFamily="34" charset="0"/>
                <a:cs typeface="Arial" pitchFamily="34" charset="0"/>
              </a:rPr>
              <a:t>jurusan</a:t>
            </a:r>
            <a:r>
              <a:rPr lang="en-US" dirty="0" smtClean="0">
                <a:latin typeface="Arial" pitchFamily="34" charset="0"/>
                <a:cs typeface="Arial" pitchFamily="34" charset="0"/>
              </a:rPr>
              <a:t>, </a:t>
            </a:r>
            <a:r>
              <a:rPr lang="en-US" dirty="0" err="1" smtClean="0">
                <a:latin typeface="Arial" pitchFamily="34" charset="0"/>
                <a:cs typeface="Arial" pitchFamily="34" charset="0"/>
              </a:rPr>
              <a:t>ataupun</a:t>
            </a:r>
            <a:r>
              <a:rPr lang="en-US" dirty="0" smtClean="0">
                <a:latin typeface="Arial" pitchFamily="34" charset="0"/>
                <a:cs typeface="Arial" pitchFamily="34" charset="0"/>
              </a:rPr>
              <a:t> program </a:t>
            </a:r>
            <a:r>
              <a:rPr lang="en-US" dirty="0" err="1" smtClean="0">
                <a:latin typeface="Arial" pitchFamily="34" charset="0"/>
                <a:cs typeface="Arial" pitchFamily="34" charset="0"/>
              </a:rPr>
              <a:t>studi</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a:t>
            </a:r>
            <a:r>
              <a:rPr lang="en-US" dirty="0" err="1" smtClean="0">
                <a:latin typeface="Arial" pitchFamily="34" charset="0"/>
                <a:cs typeface="Arial" pitchFamily="34" charset="0"/>
              </a:rPr>
              <a:t>seluruh</a:t>
            </a:r>
            <a:r>
              <a:rPr lang="en-US" dirty="0" smtClean="0">
                <a:latin typeface="Arial" pitchFamily="34" charset="0"/>
                <a:cs typeface="Arial" pitchFamily="34" charset="0"/>
              </a:rPr>
              <a:t> </a:t>
            </a:r>
            <a:r>
              <a:rPr lang="en-US" dirty="0" err="1" smtClean="0">
                <a:latin typeface="Arial" pitchFamily="34" charset="0"/>
                <a:cs typeface="Arial" pitchFamily="34" charset="0"/>
              </a:rPr>
              <a:t>Perguruan</a:t>
            </a:r>
            <a:r>
              <a:rPr lang="en-US" dirty="0" smtClean="0">
                <a:latin typeface="Arial" pitchFamily="34" charset="0"/>
                <a:cs typeface="Arial" pitchFamily="34" charset="0"/>
              </a:rPr>
              <a:t> </a:t>
            </a:r>
            <a:r>
              <a:rPr lang="en-US" dirty="0" err="1" smtClean="0">
                <a:latin typeface="Arial" pitchFamily="34" charset="0"/>
                <a:cs typeface="Arial" pitchFamily="34" charset="0"/>
              </a:rPr>
              <a:t>Tinggi</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sebagaimana</a:t>
            </a:r>
            <a:r>
              <a:rPr lang="en-US" dirty="0" smtClean="0">
                <a:latin typeface="Arial" pitchFamily="34" charset="0"/>
                <a:cs typeface="Arial" pitchFamily="34" charset="0"/>
              </a:rPr>
              <a:t> </a:t>
            </a:r>
            <a:r>
              <a:rPr lang="en-US" dirty="0" err="1" smtClean="0">
                <a:latin typeface="Arial" pitchFamily="34" charset="0"/>
                <a:cs typeface="Arial" pitchFamily="34" charset="0"/>
              </a:rPr>
              <a:t>diatur</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UU No. 20 </a:t>
            </a:r>
            <a:r>
              <a:rPr lang="en-US" dirty="0" err="1" smtClean="0">
                <a:latin typeface="Arial" pitchFamily="34" charset="0"/>
                <a:cs typeface="Arial" pitchFamily="34" charset="0"/>
              </a:rPr>
              <a:t>Tahun</a:t>
            </a:r>
            <a:r>
              <a:rPr lang="en-US" dirty="0" smtClean="0">
                <a:latin typeface="Arial" pitchFamily="34" charset="0"/>
                <a:cs typeface="Arial" pitchFamily="34" charset="0"/>
              </a:rPr>
              <a:t> 2003 (SISDIKNAS).</a:t>
            </a:r>
            <a:endParaRPr lang="id-ID" dirty="0" smtClean="0">
              <a:latin typeface="Arial" pitchFamily="34" charset="0"/>
              <a:cs typeface="Arial" pitchFamily="34" charset="0"/>
            </a:endParaRPr>
          </a:p>
          <a:p>
            <a:pPr algn="just">
              <a:buNone/>
            </a:pPr>
            <a:r>
              <a:rPr lang="id-ID" dirty="0" smtClean="0">
                <a:latin typeface="Arial" pitchFamily="34" charset="0"/>
                <a:cs typeface="Arial" pitchFamily="34" charset="0"/>
              </a:rPr>
              <a:t>	</a:t>
            </a:r>
            <a:r>
              <a:rPr lang="en-US" dirty="0" err="1" smtClean="0">
                <a:latin typeface="Arial" pitchFamily="34" charset="0"/>
                <a:cs typeface="Arial" pitchFamily="34" charset="0"/>
              </a:rPr>
              <a:t>Hakikat</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a:t>
            </a:r>
            <a:r>
              <a:rPr lang="en-US" dirty="0" err="1" smtClean="0">
                <a:latin typeface="Arial" pitchFamily="34" charset="0"/>
                <a:cs typeface="Arial" pitchFamily="34" charset="0"/>
              </a:rPr>
              <a:t>Idnoesia</a:t>
            </a:r>
            <a:r>
              <a:rPr lang="en-US" dirty="0" smtClean="0">
                <a:latin typeface="Arial" pitchFamily="34" charset="0"/>
                <a:cs typeface="Arial" pitchFamily="34" charset="0"/>
              </a:rPr>
              <a:t> </a:t>
            </a:r>
            <a:r>
              <a:rPr lang="en-US" dirty="0" err="1" smtClean="0">
                <a:latin typeface="Arial" pitchFamily="34" charset="0"/>
                <a:cs typeface="Arial" pitchFamily="34" charset="0"/>
              </a:rPr>
              <a:t>merupakan</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kebangsaan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yang </a:t>
            </a:r>
            <a:r>
              <a:rPr lang="en-US" dirty="0" err="1" smtClean="0">
                <a:latin typeface="Arial" pitchFamily="34" charset="0"/>
                <a:cs typeface="Arial" pitchFamily="34" charset="0"/>
              </a:rPr>
              <a:t>berhadapan</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keberadaan</a:t>
            </a:r>
            <a:r>
              <a:rPr lang="en-US" dirty="0" smtClean="0">
                <a:latin typeface="Arial" pitchFamily="34" charset="0"/>
                <a:cs typeface="Arial" pitchFamily="34" charset="0"/>
              </a:rPr>
              <a:t> Negara </a:t>
            </a:r>
            <a:r>
              <a:rPr lang="en-US" dirty="0" err="1" smtClean="0">
                <a:latin typeface="Arial" pitchFamily="34" charset="0"/>
                <a:cs typeface="Arial" pitchFamily="34" charset="0"/>
              </a:rPr>
              <a:t>Kesatuan</a:t>
            </a:r>
            <a:r>
              <a:rPr lang="en-US" dirty="0" smtClean="0">
                <a:latin typeface="Arial" pitchFamily="34" charset="0"/>
                <a:cs typeface="Arial" pitchFamily="34" charset="0"/>
              </a:rPr>
              <a:t> </a:t>
            </a:r>
            <a:r>
              <a:rPr lang="en-US" dirty="0" err="1" smtClean="0">
                <a:latin typeface="Arial" pitchFamily="34" charset="0"/>
                <a:cs typeface="Arial" pitchFamily="34" charset="0"/>
              </a:rPr>
              <a:t>Republik</a:t>
            </a:r>
            <a:r>
              <a:rPr lang="en-US" dirty="0" smtClean="0">
                <a:latin typeface="Arial" pitchFamily="34" charset="0"/>
                <a:cs typeface="Arial" pitchFamily="34" charset="0"/>
              </a:rPr>
              <a:t> Indonesia (NKRI), </a:t>
            </a:r>
            <a:r>
              <a:rPr lang="en-US" dirty="0" err="1" smtClean="0">
                <a:latin typeface="Arial" pitchFamily="34" charset="0"/>
                <a:cs typeface="Arial" pitchFamily="34" charset="0"/>
              </a:rPr>
              <a:t>demokrasi</a:t>
            </a:r>
            <a:r>
              <a:rPr lang="en-US" dirty="0" smtClean="0">
                <a:latin typeface="Arial" pitchFamily="34" charset="0"/>
                <a:cs typeface="Arial" pitchFamily="34" charset="0"/>
              </a:rPr>
              <a:t>, HAM,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citia-cita</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mewujudkan</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a:t>
            </a:r>
            <a:r>
              <a:rPr lang="en-US" dirty="0" err="1" smtClean="0">
                <a:latin typeface="Arial" pitchFamily="34" charset="0"/>
                <a:cs typeface="Arial" pitchFamily="34" charset="0"/>
              </a:rPr>
              <a:t>madani</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menggunakan</a:t>
            </a:r>
            <a:r>
              <a:rPr lang="en-US" dirty="0" smtClean="0">
                <a:latin typeface="Arial" pitchFamily="34" charset="0"/>
                <a:cs typeface="Arial" pitchFamily="34" charset="0"/>
              </a:rPr>
              <a:t> </a:t>
            </a:r>
            <a:r>
              <a:rPr lang="en-US" dirty="0" err="1" smtClean="0">
                <a:latin typeface="Arial" pitchFamily="34" charset="0"/>
                <a:cs typeface="Arial" pitchFamily="34" charset="0"/>
              </a:rPr>
              <a:t>Filsafat</a:t>
            </a:r>
            <a:r>
              <a:rPr lang="en-US" dirty="0" smtClean="0">
                <a:latin typeface="Arial" pitchFamily="34" charset="0"/>
                <a:cs typeface="Arial" pitchFamily="34" charset="0"/>
              </a:rPr>
              <a:t> </a:t>
            </a:r>
            <a:r>
              <a:rPr lang="en-US" dirty="0" err="1" smtClean="0">
                <a:latin typeface="Arial" pitchFamily="34" charset="0"/>
                <a:cs typeface="Arial" pitchFamily="34" charset="0"/>
              </a:rPr>
              <a:t>Pancasila</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pisau</a:t>
            </a:r>
            <a:r>
              <a:rPr lang="en-US" dirty="0" smtClean="0">
                <a:latin typeface="Arial" pitchFamily="34" charset="0"/>
                <a:cs typeface="Arial" pitchFamily="34" charset="0"/>
              </a:rPr>
              <a:t> </a:t>
            </a:r>
            <a:r>
              <a:rPr lang="en-US" dirty="0" err="1" smtClean="0">
                <a:latin typeface="Arial" pitchFamily="34" charset="0"/>
                <a:cs typeface="Arial" pitchFamily="34" charset="0"/>
              </a:rPr>
              <a:t>analisisnya</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endParaRPr lang="id-ID"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ctr">
              <a:buNone/>
            </a:pPr>
            <a:r>
              <a:rPr lang="en-US" sz="2400" dirty="0" smtClean="0">
                <a:latin typeface="Arial" pitchFamily="34" charset="0"/>
                <a:cs typeface="Arial" pitchFamily="34" charset="0"/>
              </a:rPr>
              <a:t>PENGERTIAN PENDIDIKAN KEWARGANEGARAAN</a:t>
            </a:r>
            <a:endParaRPr lang="id-ID" sz="2400" dirty="0" smtClean="0">
              <a:latin typeface="Arial" pitchFamily="34" charset="0"/>
              <a:cs typeface="Arial" pitchFamily="34" charset="0"/>
            </a:endParaRPr>
          </a:p>
          <a:p>
            <a:pPr>
              <a:buNone/>
            </a:pPr>
            <a:endParaRPr lang="id-ID" dirty="0"/>
          </a:p>
        </p:txBody>
      </p:sp>
      <p:sp>
        <p:nvSpPr>
          <p:cNvPr id="4" name="Rectangle 3"/>
          <p:cNvSpPr/>
          <p:nvPr/>
        </p:nvSpPr>
        <p:spPr>
          <a:xfrm>
            <a:off x="3214678" y="785794"/>
            <a:ext cx="400052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PENDIDIKAN KEWARGANEGARAAN</a:t>
            </a:r>
            <a:endParaRPr lang="id-ID" dirty="0">
              <a:latin typeface="Arial" pitchFamily="34" charset="0"/>
              <a:cs typeface="Arial" pitchFamily="34" charset="0"/>
            </a:endParaRPr>
          </a:p>
        </p:txBody>
      </p:sp>
      <p:sp>
        <p:nvSpPr>
          <p:cNvPr id="9" name="Oval 8"/>
          <p:cNvSpPr/>
          <p:nvPr/>
        </p:nvSpPr>
        <p:spPr>
          <a:xfrm>
            <a:off x="4071934" y="1785926"/>
            <a:ext cx="2500330" cy="7858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CABANG ILMU POLITIK</a:t>
            </a:r>
            <a:endParaRPr lang="id-ID" dirty="0">
              <a:latin typeface="Arial" pitchFamily="34" charset="0"/>
              <a:cs typeface="Arial" pitchFamily="34" charset="0"/>
            </a:endParaRPr>
          </a:p>
        </p:txBody>
      </p:sp>
      <p:sp>
        <p:nvSpPr>
          <p:cNvPr id="10" name="Rectangle 9"/>
          <p:cNvSpPr/>
          <p:nvPr/>
        </p:nvSpPr>
        <p:spPr>
          <a:xfrm>
            <a:off x="4143372" y="2857496"/>
            <a:ext cx="235745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YANG MEMBAHAS</a:t>
            </a:r>
            <a:endParaRPr lang="id-ID" dirty="0">
              <a:latin typeface="Arial" pitchFamily="34" charset="0"/>
              <a:cs typeface="Arial" pitchFamily="34" charset="0"/>
            </a:endParaRPr>
          </a:p>
        </p:txBody>
      </p:sp>
      <p:sp>
        <p:nvSpPr>
          <p:cNvPr id="11" name="Oval 10"/>
          <p:cNvSpPr/>
          <p:nvPr/>
        </p:nvSpPr>
        <p:spPr>
          <a:xfrm>
            <a:off x="3857620" y="4000504"/>
            <a:ext cx="2857520"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DALAM HUBUNGANNYA DENGAN</a:t>
            </a:r>
            <a:endParaRPr lang="id-ID" dirty="0">
              <a:latin typeface="Arial" pitchFamily="34" charset="0"/>
              <a:cs typeface="Arial" pitchFamily="34" charset="0"/>
            </a:endParaRPr>
          </a:p>
        </p:txBody>
      </p:sp>
      <p:sp>
        <p:nvSpPr>
          <p:cNvPr id="12" name="Rectangle 11"/>
          <p:cNvSpPr/>
          <p:nvPr/>
        </p:nvSpPr>
        <p:spPr>
          <a:xfrm>
            <a:off x="500034" y="3643314"/>
            <a:ext cx="271464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KEBANGSAAN</a:t>
            </a:r>
            <a:endParaRPr lang="id-ID" dirty="0">
              <a:latin typeface="Arial" pitchFamily="34" charset="0"/>
              <a:cs typeface="Arial" pitchFamily="34" charset="0"/>
            </a:endParaRPr>
          </a:p>
        </p:txBody>
      </p:sp>
      <p:sp>
        <p:nvSpPr>
          <p:cNvPr id="13" name="Rectangle 12"/>
          <p:cNvSpPr/>
          <p:nvPr/>
        </p:nvSpPr>
        <p:spPr>
          <a:xfrm>
            <a:off x="500034" y="5000636"/>
            <a:ext cx="2714644"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KEWARGANEGARAAN</a:t>
            </a:r>
            <a:endParaRPr lang="id-ID" dirty="0">
              <a:latin typeface="Arial" pitchFamily="34" charset="0"/>
              <a:cs typeface="Arial" pitchFamily="34" charset="0"/>
            </a:endParaRPr>
          </a:p>
        </p:txBody>
      </p:sp>
      <p:sp>
        <p:nvSpPr>
          <p:cNvPr id="14" name="Rectangle 13"/>
          <p:cNvSpPr/>
          <p:nvPr/>
        </p:nvSpPr>
        <p:spPr>
          <a:xfrm>
            <a:off x="7143768" y="3286124"/>
            <a:ext cx="178595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NEGARA</a:t>
            </a:r>
            <a:endParaRPr lang="id-ID" dirty="0">
              <a:latin typeface="Arial" pitchFamily="34" charset="0"/>
              <a:cs typeface="Arial" pitchFamily="34" charset="0"/>
            </a:endParaRPr>
          </a:p>
        </p:txBody>
      </p:sp>
      <p:sp>
        <p:nvSpPr>
          <p:cNvPr id="15" name="Rectangle 14"/>
          <p:cNvSpPr/>
          <p:nvPr/>
        </p:nvSpPr>
        <p:spPr>
          <a:xfrm>
            <a:off x="7215206" y="4214818"/>
            <a:ext cx="1714512"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DEMOKRASI</a:t>
            </a:r>
            <a:endParaRPr lang="id-ID" dirty="0">
              <a:latin typeface="Arial" pitchFamily="34" charset="0"/>
              <a:cs typeface="Arial" pitchFamily="34" charset="0"/>
            </a:endParaRPr>
          </a:p>
        </p:txBody>
      </p:sp>
      <p:sp>
        <p:nvSpPr>
          <p:cNvPr id="16" name="Rectangle 15"/>
          <p:cNvSpPr/>
          <p:nvPr/>
        </p:nvSpPr>
        <p:spPr>
          <a:xfrm>
            <a:off x="7215206" y="5072074"/>
            <a:ext cx="171451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HAM</a:t>
            </a:r>
            <a:endParaRPr lang="id-ID" dirty="0">
              <a:latin typeface="Arial" pitchFamily="34" charset="0"/>
              <a:cs typeface="Arial" pitchFamily="34" charset="0"/>
            </a:endParaRPr>
          </a:p>
        </p:txBody>
      </p:sp>
      <p:sp>
        <p:nvSpPr>
          <p:cNvPr id="17" name="Rectangle 16"/>
          <p:cNvSpPr/>
          <p:nvPr/>
        </p:nvSpPr>
        <p:spPr>
          <a:xfrm>
            <a:off x="7215206" y="5929330"/>
            <a:ext cx="171451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t>MASYARAKAT </a:t>
            </a:r>
            <a:r>
              <a:rPr lang="id-ID" dirty="0" smtClean="0">
                <a:latin typeface="Arial" pitchFamily="34" charset="0"/>
                <a:cs typeface="Arial" pitchFamily="34" charset="0"/>
              </a:rPr>
              <a:t>MADANI</a:t>
            </a:r>
            <a:endParaRPr lang="id-ID" dirty="0">
              <a:latin typeface="Arial" pitchFamily="34" charset="0"/>
              <a:cs typeface="Arial" pitchFamily="34" charset="0"/>
            </a:endParaRPr>
          </a:p>
        </p:txBody>
      </p:sp>
      <p:cxnSp>
        <p:nvCxnSpPr>
          <p:cNvPr id="21" name="Straight Arrow Connector 20"/>
          <p:cNvCxnSpPr>
            <a:stCxn id="9" idx="4"/>
            <a:endCxn id="10" idx="0"/>
          </p:cNvCxnSpPr>
          <p:nvPr/>
        </p:nvCxnSpPr>
        <p:spPr>
          <a:xfrm rot="5400000">
            <a:off x="5179223" y="2714620"/>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a:stCxn id="10" idx="2"/>
            <a:endCxn id="11" idx="0"/>
          </p:cNvCxnSpPr>
          <p:nvPr/>
        </p:nvCxnSpPr>
        <p:spPr>
          <a:xfrm rot="5400000">
            <a:off x="5054207" y="3732612"/>
            <a:ext cx="500066"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endCxn id="10" idx="1"/>
          </p:cNvCxnSpPr>
          <p:nvPr/>
        </p:nvCxnSpPr>
        <p:spPr>
          <a:xfrm flipV="1">
            <a:off x="214282" y="3178967"/>
            <a:ext cx="3929090" cy="35719"/>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a:off x="-857288" y="4286256"/>
            <a:ext cx="214314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a:endCxn id="13" idx="1"/>
          </p:cNvCxnSpPr>
          <p:nvPr/>
        </p:nvCxnSpPr>
        <p:spPr>
          <a:xfrm>
            <a:off x="214282" y="5357826"/>
            <a:ext cx="285752"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a:off x="214282" y="4071942"/>
            <a:ext cx="285752"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rot="5400000">
            <a:off x="2822563" y="4679165"/>
            <a:ext cx="1499404"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a:stCxn id="12" idx="3"/>
          </p:cNvCxnSpPr>
          <p:nvPr/>
        </p:nvCxnSpPr>
        <p:spPr>
          <a:xfrm flipV="1">
            <a:off x="3214678" y="3929066"/>
            <a:ext cx="357190"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13" idx="3"/>
          </p:cNvCxnSpPr>
          <p:nvPr/>
        </p:nvCxnSpPr>
        <p:spPr>
          <a:xfrm>
            <a:off x="3214678" y="5393545"/>
            <a:ext cx="357190"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a:endCxn id="11" idx="2"/>
          </p:cNvCxnSpPr>
          <p:nvPr/>
        </p:nvCxnSpPr>
        <p:spPr>
          <a:xfrm flipV="1">
            <a:off x="3571868" y="4607727"/>
            <a:ext cx="285752"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5400000">
            <a:off x="5464975" y="4893479"/>
            <a:ext cx="278608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a:stCxn id="11" idx="6"/>
          </p:cNvCxnSpPr>
          <p:nvPr/>
        </p:nvCxnSpPr>
        <p:spPr>
          <a:xfrm flipV="1">
            <a:off x="6715140" y="4572008"/>
            <a:ext cx="142876"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a:endCxn id="14" idx="1"/>
          </p:cNvCxnSpPr>
          <p:nvPr/>
        </p:nvCxnSpPr>
        <p:spPr>
          <a:xfrm>
            <a:off x="6858016" y="3500438"/>
            <a:ext cx="285752"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a:endCxn id="15" idx="1"/>
          </p:cNvCxnSpPr>
          <p:nvPr/>
        </p:nvCxnSpPr>
        <p:spPr>
          <a:xfrm flipV="1">
            <a:off x="6858016" y="4464851"/>
            <a:ext cx="357190" cy="3571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a:endCxn id="16" idx="1"/>
          </p:cNvCxnSpPr>
          <p:nvPr/>
        </p:nvCxnSpPr>
        <p:spPr>
          <a:xfrm>
            <a:off x="6858016" y="5357826"/>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6" name="Straight Arrow Connector 155"/>
          <p:cNvCxnSpPr>
            <a:endCxn id="17" idx="1"/>
          </p:cNvCxnSpPr>
          <p:nvPr/>
        </p:nvCxnSpPr>
        <p:spPr>
          <a:xfrm flipV="1">
            <a:off x="6858016" y="6215082"/>
            <a:ext cx="357190"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marL="514350" lvl="0" indent="-514350">
              <a:buFont typeface="+mj-lt"/>
              <a:buAutoNum type="alphaUcPeriod" startAt="2"/>
            </a:pPr>
            <a:r>
              <a:rPr lang="en-US" sz="3000" b="1" dirty="0" smtClean="0">
                <a:latin typeface="Arial" pitchFamily="34" charset="0"/>
                <a:cs typeface="Arial" pitchFamily="34" charset="0"/>
              </a:rPr>
              <a:t>TUJUAN PENDIDIKAN KEWARGARAAN</a:t>
            </a:r>
            <a:endParaRPr lang="id-ID" sz="3000" dirty="0" smtClean="0">
              <a:latin typeface="Arial" pitchFamily="34" charset="0"/>
              <a:cs typeface="Arial" pitchFamily="34" charset="0"/>
            </a:endParaRPr>
          </a:p>
          <a:p>
            <a:pPr lvl="1" algn="just"/>
            <a:r>
              <a:rPr lang="en-US" dirty="0" err="1" smtClean="0">
                <a:latin typeface="Arial" pitchFamily="34" charset="0"/>
                <a:cs typeface="Arial" pitchFamily="34" charset="0"/>
              </a:rPr>
              <a:t>Adanya</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bagi</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akan</a:t>
            </a:r>
            <a:r>
              <a:rPr lang="en-US" dirty="0" smtClean="0">
                <a:latin typeface="Arial" pitchFamily="34" charset="0"/>
                <a:cs typeface="Arial" pitchFamily="34" charset="0"/>
              </a:rPr>
              <a:t> </a:t>
            </a:r>
            <a:r>
              <a:rPr lang="en-US" dirty="0" err="1" smtClean="0">
                <a:latin typeface="Arial" pitchFamily="34" charset="0"/>
                <a:cs typeface="Arial" pitchFamily="34" charset="0"/>
              </a:rPr>
              <a:t>senantiasa</a:t>
            </a:r>
            <a:r>
              <a:rPr lang="en-US" dirty="0" smtClean="0">
                <a:latin typeface="Arial" pitchFamily="34" charset="0"/>
                <a:cs typeface="Arial" pitchFamily="34" charset="0"/>
              </a:rPr>
              <a:t> </a:t>
            </a:r>
            <a:r>
              <a:rPr lang="en-US" dirty="0" err="1" smtClean="0">
                <a:latin typeface="Arial" pitchFamily="34" charset="0"/>
                <a:cs typeface="Arial" pitchFamily="34" charset="0"/>
              </a:rPr>
              <a:t>diupayakan</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membentuk</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seutuhnya</a:t>
            </a:r>
            <a:r>
              <a:rPr lang="en-US" dirty="0" smtClean="0">
                <a:latin typeface="Arial" pitchFamily="34" charset="0"/>
                <a:cs typeface="Arial" pitchFamily="34" charset="0"/>
              </a:rPr>
              <a:t>, </a:t>
            </a:r>
            <a:r>
              <a:rPr lang="en-US" dirty="0" err="1" smtClean="0">
                <a:latin typeface="Arial" pitchFamily="34" charset="0"/>
                <a:cs typeface="Arial" pitchFamily="34" charset="0"/>
              </a:rPr>
              <a:t>sebagaimana</a:t>
            </a:r>
            <a:r>
              <a:rPr lang="en-US" dirty="0" smtClean="0">
                <a:latin typeface="Arial" pitchFamily="34" charset="0"/>
                <a:cs typeface="Arial" pitchFamily="34" charset="0"/>
              </a:rPr>
              <a:t> yang </a:t>
            </a:r>
            <a:r>
              <a:rPr lang="en-US" dirty="0" err="1" smtClean="0">
                <a:latin typeface="Arial" pitchFamily="34" charset="0"/>
                <a:cs typeface="Arial" pitchFamily="34" charset="0"/>
              </a:rPr>
              <a:t>diamanatkan</a:t>
            </a:r>
            <a:r>
              <a:rPr lang="en-US" dirty="0" smtClean="0">
                <a:latin typeface="Arial" pitchFamily="34" charset="0"/>
                <a:cs typeface="Arial" pitchFamily="34" charset="0"/>
              </a:rPr>
              <a:t> </a:t>
            </a:r>
            <a:r>
              <a:rPr lang="en-US" dirty="0" err="1" smtClean="0">
                <a:latin typeface="Arial" pitchFamily="34" charset="0"/>
                <a:cs typeface="Arial" pitchFamily="34" charset="0"/>
              </a:rPr>
              <a:t>Pembukaan</a:t>
            </a:r>
            <a:r>
              <a:rPr lang="en-US" dirty="0" smtClean="0">
                <a:latin typeface="Arial" pitchFamily="34" charset="0"/>
                <a:cs typeface="Arial" pitchFamily="34" charset="0"/>
              </a:rPr>
              <a:t> UUD 1945, </a:t>
            </a:r>
            <a:r>
              <a:rPr lang="en-US" dirty="0" err="1" smtClean="0">
                <a:latin typeface="Arial" pitchFamily="34" charset="0"/>
                <a:cs typeface="Arial" pitchFamily="34" charset="0"/>
              </a:rPr>
              <a:t>yakni</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Indonesia yang religious, </a:t>
            </a:r>
            <a:r>
              <a:rPr lang="en-US" dirty="0" err="1" smtClean="0">
                <a:latin typeface="Arial" pitchFamily="34" charset="0"/>
                <a:cs typeface="Arial" pitchFamily="34" charset="0"/>
              </a:rPr>
              <a:t>berkemanusiaan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berkeadaban</a:t>
            </a:r>
            <a:r>
              <a:rPr lang="en-US" dirty="0" smtClean="0">
                <a:latin typeface="Arial" pitchFamily="34" charset="0"/>
                <a:cs typeface="Arial" pitchFamily="34" charset="0"/>
              </a:rPr>
              <a:t>, yang </a:t>
            </a:r>
            <a:r>
              <a:rPr lang="en-US" dirty="0" err="1" smtClean="0">
                <a:latin typeface="Arial" pitchFamily="34" charset="0"/>
                <a:cs typeface="Arial" pitchFamily="34" charset="0"/>
              </a:rPr>
              <a:t>memiliki</a:t>
            </a:r>
            <a:r>
              <a:rPr lang="en-US" dirty="0" smtClean="0">
                <a:latin typeface="Arial" pitchFamily="34" charset="0"/>
                <a:cs typeface="Arial" pitchFamily="34" charset="0"/>
              </a:rPr>
              <a:t> </a:t>
            </a:r>
            <a:r>
              <a:rPr lang="en-US" dirty="0" err="1" smtClean="0">
                <a:latin typeface="Arial" pitchFamily="34" charset="0"/>
                <a:cs typeface="Arial" pitchFamily="34" charset="0"/>
              </a:rPr>
              <a:t>nasionalisme</a:t>
            </a:r>
            <a:r>
              <a:rPr lang="en-US" dirty="0" smtClean="0">
                <a:latin typeface="Arial" pitchFamily="34" charset="0"/>
                <a:cs typeface="Arial" pitchFamily="34" charset="0"/>
              </a:rPr>
              <a:t>, yang </a:t>
            </a:r>
            <a:r>
              <a:rPr lang="en-US" dirty="0" err="1" smtClean="0">
                <a:latin typeface="Arial" pitchFamily="34" charset="0"/>
                <a:cs typeface="Arial" pitchFamily="34" charset="0"/>
              </a:rPr>
              <a:t>cerdas</a:t>
            </a:r>
            <a:r>
              <a:rPr lang="en-US" dirty="0" smtClean="0">
                <a:latin typeface="Arial" pitchFamily="34" charset="0"/>
                <a:cs typeface="Arial" pitchFamily="34" charset="0"/>
              </a:rPr>
              <a:t>, yang </a:t>
            </a:r>
            <a:r>
              <a:rPr lang="en-US" dirty="0" err="1" smtClean="0">
                <a:latin typeface="Arial" pitchFamily="34" charset="0"/>
                <a:cs typeface="Arial" pitchFamily="34" charset="0"/>
              </a:rPr>
              <a:t>berkerakyatan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yang </a:t>
            </a:r>
            <a:r>
              <a:rPr lang="en-US" dirty="0" err="1" smtClean="0">
                <a:latin typeface="Arial" pitchFamily="34" charset="0"/>
                <a:cs typeface="Arial" pitchFamily="34" charset="0"/>
              </a:rPr>
              <a:t>adil</a:t>
            </a:r>
            <a:r>
              <a:rPr lang="en-US" dirty="0" smtClean="0">
                <a:latin typeface="Arial" pitchFamily="34" charset="0"/>
                <a:cs typeface="Arial" pitchFamily="34" charset="0"/>
              </a:rPr>
              <a:t> </a:t>
            </a:r>
            <a:r>
              <a:rPr lang="en-US" dirty="0" err="1" smtClean="0">
                <a:latin typeface="Arial" pitchFamily="34" charset="0"/>
                <a:cs typeface="Arial" pitchFamily="34" charset="0"/>
              </a:rPr>
              <a:t>terhadap</a:t>
            </a:r>
            <a:r>
              <a:rPr lang="en-US" dirty="0" smtClean="0">
                <a:latin typeface="Arial" pitchFamily="34" charset="0"/>
                <a:cs typeface="Arial" pitchFamily="34" charset="0"/>
              </a:rPr>
              <a:t> </a:t>
            </a:r>
            <a:r>
              <a:rPr lang="en-US" dirty="0" err="1" smtClean="0">
                <a:latin typeface="Arial" pitchFamily="34" charset="0"/>
                <a:cs typeface="Arial" pitchFamily="34" charset="0"/>
              </a:rPr>
              <a:t>lingkungan</a:t>
            </a:r>
            <a:r>
              <a:rPr lang="en-US" dirty="0" smtClean="0">
                <a:latin typeface="Arial" pitchFamily="34" charset="0"/>
                <a:cs typeface="Arial" pitchFamily="34" charset="0"/>
              </a:rPr>
              <a:t> </a:t>
            </a:r>
            <a:r>
              <a:rPr lang="en-US" dirty="0" err="1" smtClean="0">
                <a:latin typeface="Arial" pitchFamily="34" charset="0"/>
                <a:cs typeface="Arial" pitchFamily="34" charset="0"/>
              </a:rPr>
              <a:t>sosialnya</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lvl="1" algn="just"/>
            <a:r>
              <a:rPr lang="en-US" dirty="0" err="1" smtClean="0">
                <a:latin typeface="Arial" pitchFamily="34" charset="0"/>
                <a:cs typeface="Arial" pitchFamily="34" charset="0"/>
              </a:rPr>
              <a:t>Esensi</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diarahkan</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demokrasi</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membentuk</a:t>
            </a:r>
            <a:r>
              <a:rPr lang="en-US" dirty="0" smtClean="0">
                <a:latin typeface="Arial" pitchFamily="34" charset="0"/>
                <a:cs typeface="Arial" pitchFamily="34" charset="0"/>
              </a:rPr>
              <a:t> </a:t>
            </a:r>
            <a:r>
              <a:rPr lang="en-US" dirty="0" err="1" smtClean="0">
                <a:latin typeface="Arial" pitchFamily="34" charset="0"/>
                <a:cs typeface="Arial" pitchFamily="34" charset="0"/>
              </a:rPr>
              <a:t>kecakapan</a:t>
            </a:r>
            <a:r>
              <a:rPr lang="en-US" dirty="0" smtClean="0">
                <a:latin typeface="Arial" pitchFamily="34" charset="0"/>
                <a:cs typeface="Arial" pitchFamily="34" charset="0"/>
              </a:rPr>
              <a:t> </a:t>
            </a:r>
            <a:r>
              <a:rPr lang="en-US" dirty="0" err="1" smtClean="0">
                <a:latin typeface="Arial" pitchFamily="34" charset="0"/>
                <a:cs typeface="Arial" pitchFamily="34" charset="0"/>
              </a:rPr>
              <a:t>partisipatif</a:t>
            </a:r>
            <a:r>
              <a:rPr lang="en-US" dirty="0" smtClean="0">
                <a:latin typeface="Arial" pitchFamily="34" charset="0"/>
                <a:cs typeface="Arial" pitchFamily="34" charset="0"/>
              </a:rPr>
              <a:t> yang </a:t>
            </a:r>
            <a:r>
              <a:rPr lang="en-US" dirty="0" err="1" smtClean="0">
                <a:latin typeface="Arial" pitchFamily="34" charset="0"/>
                <a:cs typeface="Arial" pitchFamily="34" charset="0"/>
              </a:rPr>
              <a:t>bermutu</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bertanggungjawab</a:t>
            </a:r>
            <a:r>
              <a:rPr lang="en-US" dirty="0" smtClean="0">
                <a:latin typeface="Arial" pitchFamily="34" charset="0"/>
                <a:cs typeface="Arial" pitchFamily="34" charset="0"/>
              </a:rPr>
              <a:t> </a:t>
            </a:r>
            <a:r>
              <a:rPr lang="en-US" dirty="0" err="1" smtClean="0">
                <a:latin typeface="Arial" pitchFamily="34" charset="0"/>
                <a:cs typeface="Arial" pitchFamily="34" charset="0"/>
              </a:rPr>
              <a:t>serta</a:t>
            </a:r>
            <a:r>
              <a:rPr lang="en-US" dirty="0" smtClean="0">
                <a:latin typeface="Arial" pitchFamily="34" charset="0"/>
                <a:cs typeface="Arial" pitchFamily="34" charset="0"/>
              </a:rPr>
              <a:t> </a:t>
            </a:r>
            <a:r>
              <a:rPr lang="en-US" dirty="0" err="1" smtClean="0">
                <a:latin typeface="Arial" pitchFamily="34" charset="0"/>
                <a:cs typeface="Arial" pitchFamily="34" charset="0"/>
              </a:rPr>
              <a:t>sekaligus</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upaya</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menjadi</a:t>
            </a:r>
            <a:r>
              <a:rPr lang="en-US" dirty="0" smtClean="0">
                <a:latin typeface="Arial" pitchFamily="34" charset="0"/>
                <a:cs typeface="Arial" pitchFamily="34" charset="0"/>
              </a:rPr>
              <a:t> </a:t>
            </a:r>
            <a:r>
              <a:rPr lang="en-US" dirty="0" err="1" smtClean="0">
                <a:latin typeface="Arial" pitchFamily="34" charset="0"/>
                <a:cs typeface="Arial" pitchFamily="34" charset="0"/>
              </a:rPr>
              <a:t>warganegara</a:t>
            </a:r>
            <a:r>
              <a:rPr lang="en-US" dirty="0" smtClean="0">
                <a:latin typeface="Arial" pitchFamily="34" charset="0"/>
                <a:cs typeface="Arial" pitchFamily="34" charset="0"/>
              </a:rPr>
              <a:t> yang </a:t>
            </a:r>
            <a:r>
              <a:rPr lang="en-US" dirty="0" err="1" smtClean="0">
                <a:latin typeface="Arial" pitchFamily="34" charset="0"/>
                <a:cs typeface="Arial" pitchFamily="34" charset="0"/>
              </a:rPr>
              <a:t>baik</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demokratis</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lvl="1" algn="just"/>
            <a:r>
              <a:rPr lang="en-US" dirty="0" err="1" smtClean="0">
                <a:latin typeface="Arial" pitchFamily="34" charset="0"/>
                <a:cs typeface="Arial" pitchFamily="34" charset="0"/>
              </a:rPr>
              <a:t>Tujuan</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Kewarganegaran</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tataran</a:t>
            </a:r>
            <a:r>
              <a:rPr lang="en-US" dirty="0" smtClean="0">
                <a:latin typeface="Arial" pitchFamily="34" charset="0"/>
                <a:cs typeface="Arial" pitchFamily="34" charset="0"/>
              </a:rPr>
              <a:t> </a:t>
            </a:r>
            <a:r>
              <a:rPr lang="en-US" dirty="0" err="1" smtClean="0">
                <a:latin typeface="Arial" pitchFamily="34" charset="0"/>
                <a:cs typeface="Arial" pitchFamily="34" charset="0"/>
              </a:rPr>
              <a:t>mahasiswa</a:t>
            </a:r>
            <a:r>
              <a:rPr lang="en-US" dirty="0" smtClean="0">
                <a:latin typeface="Arial" pitchFamily="34" charset="0"/>
                <a:cs typeface="Arial" pitchFamily="34" charset="0"/>
              </a:rPr>
              <a:t>, </a:t>
            </a:r>
            <a:r>
              <a:rPr lang="en-US" dirty="0" err="1" smtClean="0">
                <a:latin typeface="Arial" pitchFamily="34" charset="0"/>
                <a:cs typeface="Arial" pitchFamily="34" charset="0"/>
              </a:rPr>
              <a:t>berdasarkan</a:t>
            </a:r>
            <a:r>
              <a:rPr lang="en-US" dirty="0" smtClean="0">
                <a:latin typeface="Arial" pitchFamily="34" charset="0"/>
                <a:cs typeface="Arial" pitchFamily="34" charset="0"/>
              </a:rPr>
              <a:t> </a:t>
            </a:r>
            <a:r>
              <a:rPr lang="en-US" dirty="0" err="1" smtClean="0">
                <a:latin typeface="Arial" pitchFamily="34" charset="0"/>
                <a:cs typeface="Arial" pitchFamily="34" charset="0"/>
              </a:rPr>
              <a:t>Keputusan</a:t>
            </a:r>
            <a:r>
              <a:rPr lang="en-US" dirty="0" smtClean="0">
                <a:latin typeface="Arial" pitchFamily="34" charset="0"/>
                <a:cs typeface="Arial" pitchFamily="34" charset="0"/>
              </a:rPr>
              <a:t> </a:t>
            </a:r>
            <a:r>
              <a:rPr lang="en-US" dirty="0" err="1" smtClean="0">
                <a:latin typeface="Arial" pitchFamily="34" charset="0"/>
                <a:cs typeface="Arial" pitchFamily="34" charset="0"/>
              </a:rPr>
              <a:t>Direktorat</a:t>
            </a:r>
            <a:r>
              <a:rPr lang="en-US" dirty="0" smtClean="0">
                <a:latin typeface="Arial" pitchFamily="34" charset="0"/>
                <a:cs typeface="Arial" pitchFamily="34" charset="0"/>
              </a:rPr>
              <a:t> </a:t>
            </a:r>
            <a:r>
              <a:rPr lang="en-US" dirty="0" err="1" smtClean="0">
                <a:latin typeface="Arial" pitchFamily="34" charset="0"/>
                <a:cs typeface="Arial" pitchFamily="34" charset="0"/>
              </a:rPr>
              <a:t>Jenderal</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Tinggi</a:t>
            </a:r>
            <a:r>
              <a:rPr lang="en-US" dirty="0" smtClean="0">
                <a:latin typeface="Arial" pitchFamily="34" charset="0"/>
                <a:cs typeface="Arial" pitchFamily="34" charset="0"/>
              </a:rPr>
              <a:t> N0. 43/DIKTI/</a:t>
            </a:r>
            <a:r>
              <a:rPr lang="en-US" dirty="0" err="1" smtClean="0">
                <a:latin typeface="Arial" pitchFamily="34" charset="0"/>
                <a:cs typeface="Arial" pitchFamily="34" charset="0"/>
              </a:rPr>
              <a:t>Kep</a:t>
            </a:r>
            <a:r>
              <a:rPr lang="en-US" dirty="0" smtClean="0">
                <a:latin typeface="Arial" pitchFamily="34" charset="0"/>
                <a:cs typeface="Arial" pitchFamily="34" charset="0"/>
              </a:rPr>
              <a:t>/2006, </a:t>
            </a:r>
            <a:r>
              <a:rPr lang="en-US" dirty="0" err="1" smtClean="0">
                <a:latin typeface="Arial" pitchFamily="34" charset="0"/>
                <a:cs typeface="Arial" pitchFamily="34" charset="0"/>
              </a:rPr>
              <a:t>dirumuskan</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visi</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misi</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berikut</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endParaRPr lang="id-ID"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algn="just">
              <a:buNone/>
            </a:pPr>
            <a:r>
              <a:rPr lang="id-ID" b="1" dirty="0" smtClean="0"/>
              <a:t>	</a:t>
            </a:r>
            <a:r>
              <a:rPr lang="en-US" sz="3000" b="1" dirty="0" smtClean="0">
                <a:latin typeface="Arial" pitchFamily="34" charset="0"/>
                <a:cs typeface="Arial" pitchFamily="34" charset="0"/>
              </a:rPr>
              <a:t>“</a:t>
            </a:r>
            <a:r>
              <a:rPr lang="en-US" sz="3000" b="1" dirty="0" err="1" smtClean="0">
                <a:latin typeface="Arial" pitchFamily="34" charset="0"/>
                <a:cs typeface="Arial" pitchFamily="34" charset="0"/>
              </a:rPr>
              <a:t>Visi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Pendidikan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Kewarganegaraan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Perguruan</a:t>
            </a:r>
            <a:r>
              <a:rPr lang="id-ID" sz="3000" dirty="0" smtClean="0">
                <a:latin typeface="Arial" pitchFamily="34" charset="0"/>
                <a:cs typeface="Arial" pitchFamily="34" charset="0"/>
              </a:rPr>
              <a:t> T</a:t>
            </a:r>
            <a:r>
              <a:rPr lang="en-US" sz="3000" dirty="0" err="1" smtClean="0">
                <a:latin typeface="Arial" pitchFamily="34" charset="0"/>
                <a:cs typeface="Arial" pitchFamily="34" charset="0"/>
              </a:rPr>
              <a:t>inggi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adalah</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merupakan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sumber</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nilai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pedoman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dalam</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pengembangan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penyelenggaraan</a:t>
            </a:r>
            <a:r>
              <a:rPr lang="en-US" sz="3000" dirty="0" smtClean="0">
                <a:latin typeface="Arial" pitchFamily="34" charset="0"/>
                <a:cs typeface="Arial" pitchFamily="34" charset="0"/>
              </a:rPr>
              <a:t> program </a:t>
            </a:r>
            <a:r>
              <a:rPr lang="en-US" sz="3000" dirty="0" err="1" smtClean="0">
                <a:latin typeface="Arial" pitchFamily="34" charset="0"/>
                <a:cs typeface="Arial" pitchFamily="34" charset="0"/>
              </a:rPr>
              <a:t>studi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guna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menghantarkan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mahasiswa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memantapkan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kepribadiannya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sebagai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manusia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seutuhnya</a:t>
            </a:r>
            <a:r>
              <a:rPr lang="en-US" sz="3000" dirty="0" smtClean="0">
                <a:latin typeface="Arial" pitchFamily="34" charset="0"/>
                <a:cs typeface="Arial" pitchFamily="34" charset="0"/>
              </a:rPr>
              <a:t>. Hal </a:t>
            </a:r>
            <a:r>
              <a:rPr lang="en-US" sz="3000" dirty="0" err="1" smtClean="0">
                <a:latin typeface="Arial" pitchFamily="34" charset="0"/>
                <a:cs typeface="Arial" pitchFamily="34" charset="0"/>
              </a:rPr>
              <a:t>ini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berdasarkan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pada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suatu</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realitas</a:t>
            </a:r>
            <a:r>
              <a:rPr lang="en-US" sz="3000" dirty="0" smtClean="0">
                <a:latin typeface="Arial" pitchFamily="34" charset="0"/>
                <a:cs typeface="Arial" pitchFamily="34" charset="0"/>
              </a:rPr>
              <a:t> yang </a:t>
            </a:r>
            <a:r>
              <a:rPr lang="en-US" sz="3000" dirty="0" err="1" smtClean="0">
                <a:latin typeface="Arial" pitchFamily="34" charset="0"/>
                <a:cs typeface="Arial" pitchFamily="34" charset="0"/>
              </a:rPr>
              <a:t>dihadapi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bahwa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manusia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adalah</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sebagai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generasi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bangsa</a:t>
            </a:r>
            <a:r>
              <a:rPr lang="en-US" sz="3000" dirty="0" smtClean="0">
                <a:latin typeface="Arial" pitchFamily="34" charset="0"/>
                <a:cs typeface="Arial" pitchFamily="34" charset="0"/>
              </a:rPr>
              <a:t> yang </a:t>
            </a:r>
            <a:r>
              <a:rPr lang="en-US" sz="3000" dirty="0" err="1" smtClean="0">
                <a:latin typeface="Arial" pitchFamily="34" charset="0"/>
                <a:cs typeface="Arial" pitchFamily="34" charset="0"/>
              </a:rPr>
              <a:t>harus</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memiliki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visi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intelektual</a:t>
            </a:r>
            <a:r>
              <a:rPr lang="en-US" sz="3000" dirty="0" smtClean="0">
                <a:latin typeface="Arial" pitchFamily="34" charset="0"/>
                <a:cs typeface="Arial" pitchFamily="34" charset="0"/>
              </a:rPr>
              <a:t>, religious, </a:t>
            </a:r>
            <a:r>
              <a:rPr lang="en-US" sz="3000" dirty="0" err="1" smtClean="0">
                <a:latin typeface="Arial" pitchFamily="34" charset="0"/>
                <a:cs typeface="Arial" pitchFamily="34" charset="0"/>
              </a:rPr>
              <a:t>berkeadaban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berkemanusiaan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cinta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tanah</a:t>
            </a:r>
            <a:r>
              <a:rPr lang="en-US" sz="3000" dirty="0" smtClean="0">
                <a:latin typeface="Arial" pitchFamily="34" charset="0"/>
                <a:cs typeface="Arial" pitchFamily="34" charset="0"/>
              </a:rPr>
              <a:t> air </a:t>
            </a:r>
            <a:r>
              <a:rPr lang="en-US" sz="3000" dirty="0" err="1" smtClean="0">
                <a:latin typeface="Arial" pitchFamily="34" charset="0"/>
                <a:cs typeface="Arial" pitchFamily="34" charset="0"/>
              </a:rPr>
              <a:t>dan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bangsanya</a:t>
            </a:r>
            <a:r>
              <a:rPr lang="en-US" sz="3000" dirty="0" smtClean="0">
                <a:latin typeface="Arial" pitchFamily="34" charset="0"/>
                <a:cs typeface="Arial" pitchFamily="34" charset="0"/>
              </a:rPr>
              <a:t>”. </a:t>
            </a:r>
            <a:endParaRPr lang="id-ID" sz="3000" dirty="0" smtClean="0">
              <a:latin typeface="Arial" pitchFamily="34" charset="0"/>
              <a:cs typeface="Arial" pitchFamily="34" charset="0"/>
            </a:endParaRPr>
          </a:p>
          <a:p>
            <a:pPr algn="just">
              <a:buNone/>
            </a:pPr>
            <a:r>
              <a:rPr lang="id-ID" sz="3000" b="1" dirty="0" smtClean="0">
                <a:latin typeface="Arial" pitchFamily="34" charset="0"/>
                <a:cs typeface="Arial" pitchFamily="34" charset="0"/>
              </a:rPr>
              <a:t>	</a:t>
            </a:r>
            <a:r>
              <a:rPr lang="en-US" sz="3000" b="1" dirty="0" smtClean="0">
                <a:latin typeface="Arial" pitchFamily="34" charset="0"/>
                <a:cs typeface="Arial" pitchFamily="34" charset="0"/>
              </a:rPr>
              <a:t>“</a:t>
            </a:r>
            <a:r>
              <a:rPr lang="en-US" sz="3000" b="1" dirty="0" err="1" smtClean="0">
                <a:latin typeface="Arial" pitchFamily="34" charset="0"/>
                <a:cs typeface="Arial" pitchFamily="34" charset="0"/>
              </a:rPr>
              <a:t>Misi</a:t>
            </a:r>
            <a:r>
              <a:rPr lang="en-US" sz="3000" b="1" dirty="0" smtClean="0">
                <a:latin typeface="Arial" pitchFamily="34" charset="0"/>
                <a:cs typeface="Arial" pitchFamily="34" charset="0"/>
              </a:rPr>
              <a:t> </a:t>
            </a:r>
            <a:r>
              <a:rPr lang="en-US" sz="3000" dirty="0" err="1" smtClean="0">
                <a:latin typeface="Arial" pitchFamily="34" charset="0"/>
                <a:cs typeface="Arial" pitchFamily="34" charset="0"/>
              </a:rPr>
              <a:t>Pendidikan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Kewarganegaraan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perguruan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tinggi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adalah</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untuk</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membantu</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mahasiswa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memantapkan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kepribadiaannya</a:t>
            </a:r>
            <a:r>
              <a:rPr lang="en-US" sz="3000" dirty="0" smtClean="0">
                <a:latin typeface="Arial" pitchFamily="34" charset="0"/>
                <a:cs typeface="Arial" pitchFamily="34" charset="0"/>
              </a:rPr>
              <a:t>, agar </a:t>
            </a:r>
            <a:r>
              <a:rPr lang="en-US" sz="3000" dirty="0" err="1" smtClean="0">
                <a:latin typeface="Arial" pitchFamily="34" charset="0"/>
                <a:cs typeface="Arial" pitchFamily="34" charset="0"/>
              </a:rPr>
              <a:t>secara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konsisten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mampu</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mewujudkan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nilai-nilai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dasar</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Pancasila</a:t>
            </a:r>
            <a:r>
              <a:rPr lang="en-US" sz="3000" dirty="0" smtClean="0">
                <a:latin typeface="Arial" pitchFamily="34" charset="0"/>
                <a:cs typeface="Arial" pitchFamily="34" charset="0"/>
              </a:rPr>
              <a:t>, rasa </a:t>
            </a:r>
            <a:r>
              <a:rPr lang="en-US" sz="3000" dirty="0" err="1" smtClean="0">
                <a:latin typeface="Arial" pitchFamily="34" charset="0"/>
                <a:cs typeface="Arial" pitchFamily="34" charset="0"/>
              </a:rPr>
              <a:t>kebangsaan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cinta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tanah</a:t>
            </a:r>
            <a:r>
              <a:rPr lang="en-US" sz="3000" dirty="0" smtClean="0">
                <a:latin typeface="Arial" pitchFamily="34" charset="0"/>
                <a:cs typeface="Arial" pitchFamily="34" charset="0"/>
              </a:rPr>
              <a:t> air </a:t>
            </a:r>
            <a:r>
              <a:rPr lang="en-US" sz="3000" dirty="0" err="1" smtClean="0">
                <a:latin typeface="Arial" pitchFamily="34" charset="0"/>
                <a:cs typeface="Arial" pitchFamily="34" charset="0"/>
              </a:rPr>
              <a:t>dalam</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menguasai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menerapkan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mengembangkan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ilmu</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pengetahuan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teknologi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seni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dengan</a:t>
            </a:r>
            <a:r>
              <a:rPr lang="en-US" sz="3000" dirty="0" smtClean="0">
                <a:latin typeface="Arial" pitchFamily="34" charset="0"/>
                <a:cs typeface="Arial" pitchFamily="34" charset="0"/>
              </a:rPr>
              <a:t> rasa </a:t>
            </a:r>
            <a:r>
              <a:rPr lang="en-US" sz="3000" dirty="0" err="1" smtClean="0">
                <a:latin typeface="Arial" pitchFamily="34" charset="0"/>
                <a:cs typeface="Arial" pitchFamily="34" charset="0"/>
              </a:rPr>
              <a:t>tanggungjawab</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bermoral</a:t>
            </a:r>
            <a:r>
              <a:rPr lang="en-US" sz="3000" dirty="0" smtClean="0">
                <a:latin typeface="Arial" pitchFamily="34" charset="0"/>
                <a:cs typeface="Arial" pitchFamily="34" charset="0"/>
              </a:rPr>
              <a:t>”. (M. Erwin: 2010: 7)</a:t>
            </a:r>
            <a:endParaRPr lang="id-ID" sz="3000" dirty="0" smtClean="0">
              <a:latin typeface="Arial" pitchFamily="34" charset="0"/>
              <a:cs typeface="Arial" pitchFamily="34" charset="0"/>
            </a:endParaRPr>
          </a:p>
          <a:p>
            <a:endParaRPr lang="id-ID"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just">
              <a:buNone/>
            </a:pPr>
            <a:r>
              <a:rPr lang="id-ID" dirty="0" smtClean="0"/>
              <a:t>	</a:t>
            </a:r>
            <a:r>
              <a:rPr lang="en-US" dirty="0" err="1" smtClean="0"/>
              <a:t>Tujuan</a:t>
            </a:r>
            <a:r>
              <a:rPr lang="en-US" dirty="0" smtClean="0"/>
              <a:t> </a:t>
            </a:r>
            <a:r>
              <a:rPr lang="en-US" dirty="0" err="1" smtClean="0"/>
              <a:t>Pendidikan</a:t>
            </a:r>
            <a:r>
              <a:rPr lang="en-US" dirty="0" smtClean="0"/>
              <a:t> </a:t>
            </a:r>
            <a:r>
              <a:rPr lang="en-US" dirty="0" err="1" smtClean="0"/>
              <a:t>Kewarganegaraan</a:t>
            </a:r>
            <a:r>
              <a:rPr lang="en-US" dirty="0" smtClean="0"/>
              <a:t> </a:t>
            </a:r>
            <a:r>
              <a:rPr lang="en-US" dirty="0" err="1" smtClean="0"/>
              <a:t>dapat</a:t>
            </a:r>
            <a:r>
              <a:rPr lang="en-US" dirty="0" smtClean="0"/>
              <a:t> </a:t>
            </a:r>
            <a:r>
              <a:rPr lang="en-US" dirty="0" err="1" smtClean="0"/>
              <a:t>digambarkan</a:t>
            </a:r>
            <a:r>
              <a:rPr lang="en-US" dirty="0" smtClean="0"/>
              <a:t> </a:t>
            </a:r>
            <a:r>
              <a:rPr lang="en-US" dirty="0" err="1" smtClean="0"/>
              <a:t>dalam</a:t>
            </a:r>
            <a:r>
              <a:rPr lang="en-US" dirty="0" smtClean="0"/>
              <a:t> </a:t>
            </a:r>
            <a:r>
              <a:rPr lang="en-US" dirty="0" err="1" smtClean="0"/>
              <a:t>bentuk</a:t>
            </a:r>
            <a:r>
              <a:rPr lang="en-US" dirty="0" smtClean="0"/>
              <a:t> s</a:t>
            </a:r>
            <a:r>
              <a:rPr lang="id-ID" dirty="0" smtClean="0"/>
              <a:t>c</a:t>
            </a:r>
            <a:r>
              <a:rPr lang="en-US" dirty="0" err="1" smtClean="0"/>
              <a:t>hema</a:t>
            </a:r>
            <a:r>
              <a:rPr lang="en-US" dirty="0" smtClean="0"/>
              <a:t> di </a:t>
            </a:r>
            <a:r>
              <a:rPr lang="en-US" dirty="0" err="1" smtClean="0"/>
              <a:t>bawah</a:t>
            </a:r>
            <a:r>
              <a:rPr lang="en-US" dirty="0" smtClean="0"/>
              <a:t> </a:t>
            </a:r>
            <a:r>
              <a:rPr lang="en-US" dirty="0" err="1" smtClean="0"/>
              <a:t>ini</a:t>
            </a:r>
            <a:r>
              <a:rPr lang="en-US" dirty="0" smtClean="0"/>
              <a:t>:</a:t>
            </a:r>
            <a:endParaRPr lang="id-ID" dirty="0" smtClean="0"/>
          </a:p>
          <a:p>
            <a:pPr>
              <a:buNone/>
            </a:pPr>
            <a:endParaRPr lang="id-ID" dirty="0" smtClean="0"/>
          </a:p>
          <a:p>
            <a:endParaRPr lang="id-ID" dirty="0"/>
          </a:p>
        </p:txBody>
      </p:sp>
      <p:sp>
        <p:nvSpPr>
          <p:cNvPr id="4" name="Down Arrow 3"/>
          <p:cNvSpPr/>
          <p:nvPr/>
        </p:nvSpPr>
        <p:spPr>
          <a:xfrm>
            <a:off x="2928926" y="1214422"/>
            <a:ext cx="3571900" cy="1000132"/>
          </a:xfrm>
          <a:prstGeom prst="downArrow">
            <a:avLst>
              <a:gd name="adj1" fmla="val 50000"/>
              <a:gd name="adj2" fmla="val 561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UNTUK MEMBENTUK</a:t>
            </a:r>
            <a:endParaRPr lang="id-ID" dirty="0">
              <a:latin typeface="Arial" pitchFamily="34" charset="0"/>
              <a:cs typeface="Arial" pitchFamily="34" charset="0"/>
            </a:endParaRPr>
          </a:p>
        </p:txBody>
      </p:sp>
      <p:sp>
        <p:nvSpPr>
          <p:cNvPr id="5" name="Rectangle 4"/>
          <p:cNvSpPr/>
          <p:nvPr/>
        </p:nvSpPr>
        <p:spPr>
          <a:xfrm>
            <a:off x="2643174" y="2285992"/>
            <a:ext cx="407196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MANUSIA INDONESIA SEUTUHNYA</a:t>
            </a:r>
            <a:endParaRPr lang="id-ID" dirty="0">
              <a:latin typeface="Arial" pitchFamily="34" charset="0"/>
              <a:cs typeface="Arial" pitchFamily="34" charset="0"/>
            </a:endParaRPr>
          </a:p>
        </p:txBody>
      </p:sp>
      <p:sp>
        <p:nvSpPr>
          <p:cNvPr id="6" name="Rectangle 5"/>
          <p:cNvSpPr/>
          <p:nvPr/>
        </p:nvSpPr>
        <p:spPr>
          <a:xfrm>
            <a:off x="500034" y="3143248"/>
            <a:ext cx="214314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YANG RELIGIOUS</a:t>
            </a:r>
            <a:endParaRPr lang="id-ID" dirty="0">
              <a:latin typeface="Arial" pitchFamily="34" charset="0"/>
              <a:cs typeface="Arial" pitchFamily="34" charset="0"/>
            </a:endParaRPr>
          </a:p>
        </p:txBody>
      </p:sp>
      <p:sp>
        <p:nvSpPr>
          <p:cNvPr id="7" name="Rectangle 6"/>
          <p:cNvSpPr/>
          <p:nvPr/>
        </p:nvSpPr>
        <p:spPr>
          <a:xfrm>
            <a:off x="3214678" y="3143248"/>
            <a:ext cx="2428892"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YANG NASIONALIS</a:t>
            </a:r>
            <a:endParaRPr lang="id-ID" dirty="0">
              <a:latin typeface="Arial" pitchFamily="34" charset="0"/>
              <a:cs typeface="Arial" pitchFamily="34" charset="0"/>
            </a:endParaRPr>
          </a:p>
        </p:txBody>
      </p:sp>
      <p:sp>
        <p:nvSpPr>
          <p:cNvPr id="8" name="Rectangle 7"/>
          <p:cNvSpPr/>
          <p:nvPr/>
        </p:nvSpPr>
        <p:spPr>
          <a:xfrm>
            <a:off x="6357950" y="3143248"/>
            <a:ext cx="178595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YANG ADIL</a:t>
            </a:r>
            <a:endParaRPr lang="id-ID" dirty="0">
              <a:latin typeface="Arial" pitchFamily="34" charset="0"/>
              <a:cs typeface="Arial" pitchFamily="34" charset="0"/>
            </a:endParaRPr>
          </a:p>
        </p:txBody>
      </p:sp>
      <p:sp>
        <p:nvSpPr>
          <p:cNvPr id="9" name="Rectangle 8"/>
          <p:cNvSpPr/>
          <p:nvPr/>
        </p:nvSpPr>
        <p:spPr>
          <a:xfrm>
            <a:off x="1214414" y="4143380"/>
            <a:ext cx="2357454"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YANG BERKEMANUSIAAN DAN BERKEADABAN</a:t>
            </a:r>
            <a:endParaRPr lang="id-ID" dirty="0">
              <a:latin typeface="Arial" pitchFamily="34" charset="0"/>
              <a:cs typeface="Arial" pitchFamily="34" charset="0"/>
            </a:endParaRPr>
          </a:p>
        </p:txBody>
      </p:sp>
      <p:sp>
        <p:nvSpPr>
          <p:cNvPr id="10" name="Rectangle 9"/>
          <p:cNvSpPr/>
          <p:nvPr/>
        </p:nvSpPr>
        <p:spPr>
          <a:xfrm>
            <a:off x="4857752" y="4143380"/>
            <a:ext cx="2357454" cy="1143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YANG DEMOKRATIS</a:t>
            </a:r>
            <a:endParaRPr lang="id-ID" dirty="0">
              <a:latin typeface="Arial" pitchFamily="34" charset="0"/>
              <a:cs typeface="Arial" pitchFamily="34" charset="0"/>
            </a:endParaRPr>
          </a:p>
        </p:txBody>
      </p:sp>
      <p:sp>
        <p:nvSpPr>
          <p:cNvPr id="11" name="Rectangle 10"/>
          <p:cNvSpPr/>
          <p:nvPr/>
        </p:nvSpPr>
        <p:spPr>
          <a:xfrm>
            <a:off x="1357290" y="5786454"/>
            <a:ext cx="5643602"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SEBAGAI MANUSIA INDONESIA YANG CERDAS DAN BERTANGGUNGJAWAB</a:t>
            </a:r>
            <a:endParaRPr lang="id-ID" dirty="0">
              <a:latin typeface="Arial" pitchFamily="34" charset="0"/>
              <a:cs typeface="Arial" pitchFamily="34" charset="0"/>
            </a:endParaRPr>
          </a:p>
        </p:txBody>
      </p:sp>
      <p:cxnSp>
        <p:nvCxnSpPr>
          <p:cNvPr id="13" name="Straight Connector 12"/>
          <p:cNvCxnSpPr/>
          <p:nvPr/>
        </p:nvCxnSpPr>
        <p:spPr>
          <a:xfrm>
            <a:off x="1214414" y="2928934"/>
            <a:ext cx="585791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7" idx="0"/>
          </p:cNvCxnSpPr>
          <p:nvPr/>
        </p:nvCxnSpPr>
        <p:spPr>
          <a:xfrm rot="5400000">
            <a:off x="4179091" y="2893215"/>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6965173" y="3036091"/>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1107257" y="3036091"/>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85786" y="5572140"/>
            <a:ext cx="692948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rot="5400000">
            <a:off x="-215140" y="4572008"/>
            <a:ext cx="2001058"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5400000">
            <a:off x="2107389" y="5464983"/>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rot="5400000">
            <a:off x="4322761" y="5678503"/>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7" idx="2"/>
          </p:cNvCxnSpPr>
          <p:nvPr/>
        </p:nvCxnSpPr>
        <p:spPr>
          <a:xfrm rot="5400000">
            <a:off x="3428198" y="4572008"/>
            <a:ext cx="2001058"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5400000">
            <a:off x="5715008" y="5429264"/>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5400000">
            <a:off x="6714346" y="4572008"/>
            <a:ext cx="2001058"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marL="514350" lvl="0" indent="-514350">
              <a:buFont typeface="+mj-lt"/>
              <a:buAutoNum type="alphaUcPeriod" startAt="3"/>
            </a:pPr>
            <a:r>
              <a:rPr lang="en-US" sz="2400" b="1" dirty="0" smtClean="0">
                <a:latin typeface="Arial" pitchFamily="34" charset="0"/>
                <a:cs typeface="Arial" pitchFamily="34" charset="0"/>
              </a:rPr>
              <a:t>LANDASAN PENDIDIKAN KEWARGANEGARAAN</a:t>
            </a:r>
            <a:endParaRPr lang="id-ID" sz="2400" dirty="0" smtClean="0">
              <a:latin typeface="Arial" pitchFamily="34" charset="0"/>
              <a:cs typeface="Arial" pitchFamily="34" charset="0"/>
            </a:endParaRPr>
          </a:p>
          <a:p>
            <a:pPr marL="514350" lvl="0" indent="-514350">
              <a:buFont typeface="+mj-lt"/>
              <a:buAutoNum type="arabicPeriod"/>
            </a:pPr>
            <a:r>
              <a:rPr lang="en-US" sz="2400" dirty="0" err="1" smtClean="0">
                <a:latin typeface="Arial" pitchFamily="34" charset="0"/>
                <a:cs typeface="Arial" pitchFamily="34" charset="0"/>
              </a:rPr>
              <a:t>Landasan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Filosofis</a:t>
            </a:r>
            <a:endParaRPr lang="id-ID" sz="2400" dirty="0" smtClean="0">
              <a:latin typeface="Arial" pitchFamily="34" charset="0"/>
              <a:cs typeface="Arial" pitchFamily="34" charset="0"/>
            </a:endParaRPr>
          </a:p>
          <a:p>
            <a:pPr lvl="1" algn="just"/>
            <a:r>
              <a:rPr lang="en-US" dirty="0" err="1" smtClean="0">
                <a:latin typeface="Arial" pitchFamily="34" charset="0"/>
                <a:cs typeface="Arial" pitchFamily="34" charset="0"/>
              </a:rPr>
              <a:t>Hakikat</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warga</a:t>
            </a:r>
            <a:r>
              <a:rPr lang="en-US" dirty="0" smtClean="0">
                <a:latin typeface="Arial" pitchFamily="34" charset="0"/>
                <a:cs typeface="Arial" pitchFamily="34" charset="0"/>
              </a:rPr>
              <a:t> Negara </a:t>
            </a:r>
            <a:r>
              <a:rPr lang="en-US" dirty="0" err="1" smtClean="0">
                <a:latin typeface="Arial" pitchFamily="34" charset="0"/>
                <a:cs typeface="Arial" pitchFamily="34" charset="0"/>
              </a:rPr>
              <a:t>senantiasa</a:t>
            </a:r>
            <a:r>
              <a:rPr lang="en-US" dirty="0" smtClean="0">
                <a:latin typeface="Arial" pitchFamily="34" charset="0"/>
                <a:cs typeface="Arial" pitchFamily="34" charset="0"/>
              </a:rPr>
              <a:t> </a:t>
            </a:r>
            <a:r>
              <a:rPr lang="en-US" dirty="0" err="1" smtClean="0">
                <a:latin typeface="Arial" pitchFamily="34" charset="0"/>
                <a:cs typeface="Arial" pitchFamily="34" charset="0"/>
              </a:rPr>
              <a:t>diukur</a:t>
            </a:r>
            <a:r>
              <a:rPr lang="en-US" dirty="0" smtClean="0">
                <a:latin typeface="Arial" pitchFamily="34" charset="0"/>
                <a:cs typeface="Arial" pitchFamily="34" charset="0"/>
              </a:rPr>
              <a:t> </a:t>
            </a:r>
            <a:r>
              <a:rPr lang="en-US" dirty="0" err="1" smtClean="0">
                <a:latin typeface="Arial" pitchFamily="34" charset="0"/>
                <a:cs typeface="Arial" pitchFamily="34" charset="0"/>
              </a:rPr>
              <a:t>dari</a:t>
            </a:r>
            <a:r>
              <a:rPr lang="en-US" dirty="0" smtClean="0">
                <a:latin typeface="Arial" pitchFamily="34" charset="0"/>
                <a:cs typeface="Arial" pitchFamily="34" charset="0"/>
              </a:rPr>
              <a:t> </a:t>
            </a:r>
            <a:r>
              <a:rPr lang="en-US" dirty="0" err="1" smtClean="0">
                <a:latin typeface="Arial" pitchFamily="34" charset="0"/>
                <a:cs typeface="Arial" pitchFamily="34" charset="0"/>
              </a:rPr>
              <a:t>kemanfaatannya</a:t>
            </a:r>
            <a:r>
              <a:rPr lang="en-US" dirty="0" smtClean="0">
                <a:latin typeface="Arial" pitchFamily="34" charset="0"/>
                <a:cs typeface="Arial" pitchFamily="34" charset="0"/>
              </a:rPr>
              <a:t>, </a:t>
            </a:r>
            <a:r>
              <a:rPr lang="en-US" dirty="0" err="1" smtClean="0">
                <a:latin typeface="Arial" pitchFamily="34" charset="0"/>
                <a:cs typeface="Arial" pitchFamily="34" charset="0"/>
              </a:rPr>
              <a:t>yakni</a:t>
            </a:r>
            <a:r>
              <a:rPr lang="en-US" dirty="0" smtClean="0">
                <a:latin typeface="Arial" pitchFamily="34" charset="0"/>
                <a:cs typeface="Arial" pitchFamily="34" charset="0"/>
              </a:rPr>
              <a:t> </a:t>
            </a:r>
            <a:r>
              <a:rPr lang="en-US" dirty="0" err="1" smtClean="0">
                <a:latin typeface="Arial" pitchFamily="34" charset="0"/>
                <a:cs typeface="Arial" pitchFamily="34" charset="0"/>
              </a:rPr>
              <a:t>dari</a:t>
            </a:r>
            <a:r>
              <a:rPr lang="en-US" dirty="0" smtClean="0">
                <a:latin typeface="Arial" pitchFamily="34" charset="0"/>
                <a:cs typeface="Arial" pitchFamily="34" charset="0"/>
              </a:rPr>
              <a:t> </a:t>
            </a:r>
            <a:r>
              <a:rPr lang="en-US" dirty="0" err="1" smtClean="0">
                <a:latin typeface="Arial" pitchFamily="34" charset="0"/>
                <a:cs typeface="Arial" pitchFamily="34" charset="0"/>
              </a:rPr>
              <a:t>apa</a:t>
            </a:r>
            <a:r>
              <a:rPr lang="en-US" dirty="0" smtClean="0">
                <a:latin typeface="Arial" pitchFamily="34" charset="0"/>
                <a:cs typeface="Arial" pitchFamily="34" charset="0"/>
              </a:rPr>
              <a:t> yang bias </a:t>
            </a:r>
            <a:r>
              <a:rPr lang="en-US" dirty="0" err="1" smtClean="0">
                <a:latin typeface="Arial" pitchFamily="34" charset="0"/>
                <a:cs typeface="Arial" pitchFamily="34" charset="0"/>
              </a:rPr>
              <a:t>ia</a:t>
            </a:r>
            <a:r>
              <a:rPr lang="en-US" dirty="0" smtClean="0">
                <a:latin typeface="Arial" pitchFamily="34" charset="0"/>
                <a:cs typeface="Arial" pitchFamily="34" charset="0"/>
              </a:rPr>
              <a:t> </a:t>
            </a:r>
            <a:r>
              <a:rPr lang="en-US" dirty="0" err="1" smtClean="0">
                <a:latin typeface="Arial" pitchFamily="34" charset="0"/>
                <a:cs typeface="Arial" pitchFamily="34" charset="0"/>
              </a:rPr>
              <a:t>berikan</a:t>
            </a:r>
            <a:r>
              <a:rPr lang="en-US" dirty="0" smtClean="0">
                <a:latin typeface="Arial" pitchFamily="34" charset="0"/>
                <a:cs typeface="Arial" pitchFamily="34" charset="0"/>
              </a:rPr>
              <a:t> </a:t>
            </a:r>
            <a:r>
              <a:rPr lang="en-US" dirty="0" err="1" smtClean="0">
                <a:latin typeface="Arial" pitchFamily="34" charset="0"/>
                <a:cs typeface="Arial" pitchFamily="34" charset="0"/>
              </a:rPr>
              <a:t>kepada</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negaranya</a:t>
            </a:r>
            <a:r>
              <a:rPr lang="en-US" dirty="0" smtClean="0">
                <a:latin typeface="Arial" pitchFamily="34" charset="0"/>
                <a:cs typeface="Arial" pitchFamily="34" charset="0"/>
              </a:rPr>
              <a:t>. </a:t>
            </a:r>
            <a:r>
              <a:rPr lang="en-US" dirty="0" err="1" smtClean="0">
                <a:latin typeface="Arial" pitchFamily="34" charset="0"/>
                <a:cs typeface="Arial" pitchFamily="34" charset="0"/>
              </a:rPr>
              <a:t>Peradaban</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Negara </a:t>
            </a:r>
            <a:r>
              <a:rPr lang="en-US" dirty="0" err="1" smtClean="0">
                <a:latin typeface="Arial" pitchFamily="34" charset="0"/>
                <a:cs typeface="Arial" pitchFamily="34" charset="0"/>
              </a:rPr>
              <a:t>tidak</a:t>
            </a:r>
            <a:r>
              <a:rPr lang="en-US" dirty="0" smtClean="0">
                <a:latin typeface="Arial" pitchFamily="34" charset="0"/>
                <a:cs typeface="Arial" pitchFamily="34" charset="0"/>
              </a:rPr>
              <a:t> </a:t>
            </a:r>
            <a:r>
              <a:rPr lang="en-US" dirty="0" err="1" smtClean="0">
                <a:latin typeface="Arial" pitchFamily="34" charset="0"/>
                <a:cs typeface="Arial" pitchFamily="34" charset="0"/>
              </a:rPr>
              <a:t>hanya</a:t>
            </a:r>
            <a:r>
              <a:rPr lang="en-US" dirty="0" smtClean="0">
                <a:latin typeface="Arial" pitchFamily="34" charset="0"/>
                <a:cs typeface="Arial" pitchFamily="34" charset="0"/>
              </a:rPr>
              <a:t> </a:t>
            </a:r>
            <a:r>
              <a:rPr lang="en-US" dirty="0" err="1" smtClean="0">
                <a:latin typeface="Arial" pitchFamily="34" charset="0"/>
                <a:cs typeface="Arial" pitchFamily="34" charset="0"/>
              </a:rPr>
              <a:t>memerlukan</a:t>
            </a:r>
            <a:r>
              <a:rPr lang="en-US" dirty="0" smtClean="0">
                <a:latin typeface="Arial" pitchFamily="34" charset="0"/>
                <a:cs typeface="Arial" pitchFamily="34" charset="0"/>
              </a:rPr>
              <a:t> </a:t>
            </a:r>
            <a:r>
              <a:rPr lang="en-US" dirty="0" err="1" smtClean="0">
                <a:latin typeface="Arial" pitchFamily="34" charset="0"/>
                <a:cs typeface="Arial" pitchFamily="34" charset="0"/>
              </a:rPr>
              <a:t>ilmu</a:t>
            </a:r>
            <a:r>
              <a:rPr lang="en-US" dirty="0" smtClean="0">
                <a:latin typeface="Arial" pitchFamily="34" charset="0"/>
                <a:cs typeface="Arial" pitchFamily="34" charset="0"/>
              </a:rPr>
              <a:t> </a:t>
            </a:r>
            <a:r>
              <a:rPr lang="en-US" dirty="0" err="1" smtClean="0">
                <a:latin typeface="Arial" pitchFamily="34" charset="0"/>
                <a:cs typeface="Arial" pitchFamily="34" charset="0"/>
              </a:rPr>
              <a:t>pengetahuan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teknologi</a:t>
            </a:r>
            <a:r>
              <a:rPr lang="en-US" dirty="0" smtClean="0">
                <a:latin typeface="Arial" pitchFamily="34" charset="0"/>
                <a:cs typeface="Arial" pitchFamily="34" charset="0"/>
              </a:rPr>
              <a:t>, </a:t>
            </a:r>
            <a:r>
              <a:rPr lang="en-US" dirty="0" err="1" smtClean="0">
                <a:latin typeface="Arial" pitchFamily="34" charset="0"/>
                <a:cs typeface="Arial" pitchFamily="34" charset="0"/>
              </a:rPr>
              <a:t>akan</a:t>
            </a:r>
            <a:r>
              <a:rPr lang="en-US" dirty="0" smtClean="0">
                <a:latin typeface="Arial" pitchFamily="34" charset="0"/>
                <a:cs typeface="Arial" pitchFamily="34" charset="0"/>
              </a:rPr>
              <a:t> </a:t>
            </a:r>
            <a:r>
              <a:rPr lang="en-US" dirty="0" err="1" smtClean="0">
                <a:latin typeface="Arial" pitchFamily="34" charset="0"/>
                <a:cs typeface="Arial" pitchFamily="34" charset="0"/>
              </a:rPr>
              <a:t>tetapi</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memerlukan</a:t>
            </a:r>
            <a:r>
              <a:rPr lang="en-US" dirty="0" smtClean="0">
                <a:latin typeface="Arial" pitchFamily="34" charset="0"/>
                <a:cs typeface="Arial" pitchFamily="34" charset="0"/>
              </a:rPr>
              <a:t> </a:t>
            </a:r>
            <a:r>
              <a:rPr lang="en-US" dirty="0" err="1" smtClean="0">
                <a:latin typeface="Arial" pitchFamily="34" charset="0"/>
                <a:cs typeface="Arial" pitchFamily="34" charset="0"/>
              </a:rPr>
              <a:t>integritas</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nasionalisme</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lvl="1" algn="just"/>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mengajarkan</a:t>
            </a:r>
            <a:r>
              <a:rPr lang="en-US" dirty="0" smtClean="0">
                <a:latin typeface="Arial" pitchFamily="34" charset="0"/>
                <a:cs typeface="Arial" pitchFamily="34" charset="0"/>
              </a:rPr>
              <a:t> </a:t>
            </a:r>
            <a:r>
              <a:rPr lang="en-US" dirty="0" err="1" smtClean="0">
                <a:latin typeface="Arial" pitchFamily="34" charset="0"/>
                <a:cs typeface="Arial" pitchFamily="34" charset="0"/>
              </a:rPr>
              <a:t>tentang</a:t>
            </a:r>
            <a:r>
              <a:rPr lang="en-US" dirty="0" smtClean="0">
                <a:latin typeface="Arial" pitchFamily="34" charset="0"/>
                <a:cs typeface="Arial" pitchFamily="34" charset="0"/>
              </a:rPr>
              <a:t> </a:t>
            </a:r>
            <a:r>
              <a:rPr lang="en-US" dirty="0" err="1" smtClean="0">
                <a:latin typeface="Arial" pitchFamily="34" charset="0"/>
                <a:cs typeface="Arial" pitchFamily="34" charset="0"/>
              </a:rPr>
              <a:t>nilai-nilai</a:t>
            </a:r>
            <a:r>
              <a:rPr lang="en-US" dirty="0" smtClean="0">
                <a:latin typeface="Arial" pitchFamily="34" charset="0"/>
                <a:cs typeface="Arial" pitchFamily="34" charset="0"/>
              </a:rPr>
              <a:t> </a:t>
            </a:r>
            <a:r>
              <a:rPr lang="en-US" dirty="0" err="1" smtClean="0">
                <a:latin typeface="Arial" pitchFamily="34" charset="0"/>
                <a:cs typeface="Arial" pitchFamily="34" charset="0"/>
              </a:rPr>
              <a:t>asas</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norma-norma</a:t>
            </a:r>
            <a:r>
              <a:rPr lang="en-US" dirty="0" smtClean="0">
                <a:latin typeface="Arial" pitchFamily="34" charset="0"/>
                <a:cs typeface="Arial" pitchFamily="34" charset="0"/>
              </a:rPr>
              <a:t> </a:t>
            </a:r>
            <a:r>
              <a:rPr lang="en-US" dirty="0" err="1" smtClean="0">
                <a:latin typeface="Arial" pitchFamily="34" charset="0"/>
                <a:cs typeface="Arial" pitchFamily="34" charset="0"/>
              </a:rPr>
              <a:t>kebangsaan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yang </a:t>
            </a:r>
            <a:r>
              <a:rPr lang="en-US" dirty="0" err="1" smtClean="0">
                <a:latin typeface="Arial" pitchFamily="34" charset="0"/>
                <a:cs typeface="Arial" pitchFamily="34" charset="0"/>
              </a:rPr>
              <a:t>berhubungan</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Negara, </a:t>
            </a:r>
            <a:r>
              <a:rPr lang="en-US" dirty="0" err="1" smtClean="0">
                <a:latin typeface="Arial" pitchFamily="34" charset="0"/>
                <a:cs typeface="Arial" pitchFamily="34" charset="0"/>
              </a:rPr>
              <a:t>demokrasi</a:t>
            </a:r>
            <a:r>
              <a:rPr lang="en-US" dirty="0" smtClean="0">
                <a:latin typeface="Arial" pitchFamily="34" charset="0"/>
                <a:cs typeface="Arial" pitchFamily="34" charset="0"/>
              </a:rPr>
              <a:t>, HAM,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a:t>
            </a:r>
            <a:r>
              <a:rPr lang="en-US" dirty="0" err="1" smtClean="0">
                <a:latin typeface="Arial" pitchFamily="34" charset="0"/>
                <a:cs typeface="Arial" pitchFamily="34" charset="0"/>
              </a:rPr>
              <a:t>madani</a:t>
            </a:r>
            <a:r>
              <a:rPr lang="en-US" dirty="0" smtClean="0">
                <a:latin typeface="Arial" pitchFamily="34" charset="0"/>
                <a:cs typeface="Arial" pitchFamily="34" charset="0"/>
              </a:rPr>
              <a:t>, yang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pelaksanaannya</a:t>
            </a:r>
            <a:r>
              <a:rPr lang="en-US" dirty="0" smtClean="0">
                <a:latin typeface="Arial" pitchFamily="34" charset="0"/>
                <a:cs typeface="Arial" pitchFamily="34" charset="0"/>
              </a:rPr>
              <a:t> </a:t>
            </a:r>
            <a:r>
              <a:rPr lang="en-US" dirty="0" err="1" smtClean="0">
                <a:latin typeface="Arial" pitchFamily="34" charset="0"/>
                <a:cs typeface="Arial" pitchFamily="34" charset="0"/>
              </a:rPr>
              <a:t>dilakukan</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menggunakan</a:t>
            </a:r>
            <a:r>
              <a:rPr lang="en-US" dirty="0" smtClean="0">
                <a:latin typeface="Arial" pitchFamily="34" charset="0"/>
                <a:cs typeface="Arial" pitchFamily="34" charset="0"/>
              </a:rPr>
              <a:t> </a:t>
            </a:r>
            <a:r>
              <a:rPr lang="en-US" dirty="0" err="1" smtClean="0">
                <a:latin typeface="Arial" pitchFamily="34" charset="0"/>
                <a:cs typeface="Arial" pitchFamily="34" charset="0"/>
              </a:rPr>
              <a:t>cara-cara</a:t>
            </a:r>
            <a:r>
              <a:rPr lang="en-US" dirty="0" smtClean="0">
                <a:latin typeface="Arial" pitchFamily="34" charset="0"/>
                <a:cs typeface="Arial" pitchFamily="34" charset="0"/>
              </a:rPr>
              <a:t> </a:t>
            </a:r>
            <a:r>
              <a:rPr lang="en-US" dirty="0" err="1" smtClean="0">
                <a:latin typeface="Arial" pitchFamily="34" charset="0"/>
                <a:cs typeface="Arial" pitchFamily="34" charset="0"/>
              </a:rPr>
              <a:t>demokratis</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humanis</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endParaRPr lang="id-ID"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lvl="1" algn="just"/>
            <a:r>
              <a:rPr lang="en-US" sz="2600" dirty="0" err="1" smtClean="0">
                <a:latin typeface="Arial" pitchFamily="34" charset="0"/>
                <a:cs typeface="Arial" pitchFamily="34" charset="0"/>
              </a:rPr>
              <a:t>Indonsia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sebagai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suatu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bangsa</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memiliki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persatuan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untuk</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kesatuannya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dengan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meniadakan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perbedaan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suku</a:t>
            </a:r>
            <a:r>
              <a:rPr lang="en-US" sz="2600" dirty="0" smtClean="0">
                <a:latin typeface="Arial" pitchFamily="34" charset="0"/>
                <a:cs typeface="Arial" pitchFamily="34" charset="0"/>
              </a:rPr>
              <a:t>, agama, </a:t>
            </a:r>
            <a:r>
              <a:rPr lang="en-US" sz="2600" dirty="0" err="1" smtClean="0">
                <a:latin typeface="Arial" pitchFamily="34" charset="0"/>
                <a:cs typeface="Arial" pitchFamily="34" charset="0"/>
              </a:rPr>
              <a:t>ras</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antargolongan</a:t>
            </a:r>
            <a:r>
              <a:rPr lang="en-US" sz="2600" dirty="0" smtClean="0">
                <a:latin typeface="Arial" pitchFamily="34" charset="0"/>
                <a:cs typeface="Arial" pitchFamily="34" charset="0"/>
              </a:rPr>
              <a:t> (SARA), </a:t>
            </a:r>
            <a:r>
              <a:rPr lang="en-US" sz="2600" dirty="0" err="1" smtClean="0">
                <a:latin typeface="Arial" pitchFamily="34" charset="0"/>
                <a:cs typeface="Arial" pitchFamily="34" charset="0"/>
              </a:rPr>
              <a:t>semuanya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melebur</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dalam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berbagai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aspek</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Pancasila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adalah</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ideologinya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yakni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sebagai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berkeTuhan</a:t>
            </a:r>
            <a:r>
              <a:rPr lang="en-US" sz="2600" dirty="0" smtClean="0">
                <a:latin typeface="Arial" pitchFamily="34" charset="0"/>
                <a:cs typeface="Arial" pitchFamily="34" charset="0"/>
              </a:rPr>
              <a:t>-an,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berperikemanusiaan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mempersatukan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akan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cita-cita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kemanusiannya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bercakap-dengar</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dengan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lainnya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adil</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sebagai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dasar</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cita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akan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keadilan</a:t>
            </a:r>
            <a:r>
              <a:rPr lang="en-US" sz="2600" dirty="0" smtClean="0"/>
              <a:t>. </a:t>
            </a:r>
            <a:endParaRPr lang="id-ID" sz="2600" dirty="0" smtClean="0"/>
          </a:p>
          <a:p>
            <a:pPr marL="514350" lvl="0" indent="-514350">
              <a:buFont typeface="+mj-lt"/>
              <a:buAutoNum type="arabicPeriod" startAt="2"/>
            </a:pPr>
            <a:r>
              <a:rPr lang="en-US" sz="2600" dirty="0" err="1" smtClean="0">
                <a:latin typeface="Arial" pitchFamily="34" charset="0"/>
                <a:cs typeface="Arial" pitchFamily="34" charset="0"/>
              </a:rPr>
              <a:t>Landasan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Sosiologis</a:t>
            </a:r>
            <a:endParaRPr lang="id-ID" sz="2600" dirty="0" smtClean="0">
              <a:latin typeface="Arial" pitchFamily="34" charset="0"/>
              <a:cs typeface="Arial" pitchFamily="34" charset="0"/>
            </a:endParaRPr>
          </a:p>
          <a:p>
            <a:pPr lvl="1" algn="just"/>
            <a:r>
              <a:rPr lang="en-US" dirty="0" err="1" smtClean="0">
                <a:latin typeface="Arial" pitchFamily="34" charset="0"/>
                <a:cs typeface="Arial" pitchFamily="34" charset="0"/>
              </a:rPr>
              <a:t>Bangsa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yang </a:t>
            </a:r>
            <a:r>
              <a:rPr lang="en-US" dirty="0" err="1" smtClean="0">
                <a:latin typeface="Arial" pitchFamily="34" charset="0"/>
                <a:cs typeface="Arial" pitchFamily="34" charset="0"/>
              </a:rPr>
              <a:t>dikenal</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yang religious, </a:t>
            </a:r>
            <a:r>
              <a:rPr lang="en-US" dirty="0" err="1" smtClean="0">
                <a:latin typeface="Arial" pitchFamily="34" charset="0"/>
                <a:cs typeface="Arial" pitchFamily="34" charset="0"/>
              </a:rPr>
              <a:t>toleran</a:t>
            </a:r>
            <a:r>
              <a:rPr lang="en-US" dirty="0" smtClean="0">
                <a:latin typeface="Arial" pitchFamily="34" charset="0"/>
                <a:cs typeface="Arial" pitchFamily="34" charset="0"/>
              </a:rPr>
              <a:t>, </a:t>
            </a:r>
            <a:r>
              <a:rPr lang="en-US" dirty="0" err="1" smtClean="0">
                <a:latin typeface="Arial" pitchFamily="34" charset="0"/>
                <a:cs typeface="Arial" pitchFamily="34" charset="0"/>
              </a:rPr>
              <a:t>gotong</a:t>
            </a:r>
            <a:r>
              <a:rPr lang="en-US" dirty="0" smtClean="0">
                <a:latin typeface="Arial" pitchFamily="34" charset="0"/>
                <a:cs typeface="Arial" pitchFamily="34" charset="0"/>
              </a:rPr>
              <a:t> </a:t>
            </a:r>
            <a:r>
              <a:rPr lang="en-US" dirty="0" err="1" smtClean="0">
                <a:latin typeface="Arial" pitchFamily="34" charset="0"/>
                <a:cs typeface="Arial" pitchFamily="34" charset="0"/>
              </a:rPr>
              <a:t>royong</a:t>
            </a:r>
            <a:r>
              <a:rPr lang="en-US" dirty="0" smtClean="0">
                <a:latin typeface="Arial" pitchFamily="34" charset="0"/>
                <a:cs typeface="Arial" pitchFamily="34" charset="0"/>
              </a:rPr>
              <a:t>, </a:t>
            </a:r>
            <a:r>
              <a:rPr lang="en-US" dirty="0" err="1" smtClean="0">
                <a:latin typeface="Arial" pitchFamily="34" charset="0"/>
                <a:cs typeface="Arial" pitchFamily="34" charset="0"/>
              </a:rPr>
              <a:t>nasionalis</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memiliki</a:t>
            </a:r>
            <a:r>
              <a:rPr lang="en-US" dirty="0" smtClean="0">
                <a:latin typeface="Arial" pitchFamily="34" charset="0"/>
                <a:cs typeface="Arial" pitchFamily="34" charset="0"/>
              </a:rPr>
              <a:t> </a:t>
            </a:r>
            <a:r>
              <a:rPr lang="en-US" dirty="0" err="1" smtClean="0">
                <a:latin typeface="Arial" pitchFamily="34" charset="0"/>
                <a:cs typeface="Arial" pitchFamily="34" charset="0"/>
              </a:rPr>
              <a:t>solideritas</a:t>
            </a:r>
            <a:r>
              <a:rPr lang="en-US" dirty="0" smtClean="0">
                <a:latin typeface="Arial" pitchFamily="34" charset="0"/>
                <a:cs typeface="Arial" pitchFamily="34" charset="0"/>
              </a:rPr>
              <a:t> </a:t>
            </a:r>
            <a:r>
              <a:rPr lang="en-US" dirty="0" err="1" smtClean="0">
                <a:latin typeface="Arial" pitchFamily="34" charset="0"/>
                <a:cs typeface="Arial" pitchFamily="34" charset="0"/>
              </a:rPr>
              <a:t>soail</a:t>
            </a:r>
            <a:r>
              <a:rPr lang="en-US" dirty="0" smtClean="0">
                <a:latin typeface="Arial" pitchFamily="34" charset="0"/>
                <a:cs typeface="Arial" pitchFamily="34" charset="0"/>
              </a:rPr>
              <a:t>, </a:t>
            </a:r>
            <a:r>
              <a:rPr lang="en-US" dirty="0" err="1" smtClean="0">
                <a:latin typeface="Arial" pitchFamily="34" charset="0"/>
                <a:cs typeface="Arial" pitchFamily="34" charset="0"/>
              </a:rPr>
              <a:t>dewasa</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era </a:t>
            </a:r>
            <a:r>
              <a:rPr lang="en-US" dirty="0" err="1" smtClean="0">
                <a:latin typeface="Arial" pitchFamily="34" charset="0"/>
                <a:cs typeface="Arial" pitchFamily="34" charset="0"/>
              </a:rPr>
              <a:t>reformasi</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globalisasi</a:t>
            </a:r>
            <a:r>
              <a:rPr lang="en-US" dirty="0" smtClean="0">
                <a:latin typeface="Arial" pitchFamily="34" charset="0"/>
                <a:cs typeface="Arial" pitchFamily="34" charset="0"/>
              </a:rPr>
              <a:t>) </a:t>
            </a:r>
            <a:r>
              <a:rPr lang="en-US" dirty="0" err="1" smtClean="0">
                <a:latin typeface="Arial" pitchFamily="34" charset="0"/>
                <a:cs typeface="Arial" pitchFamily="34" charset="0"/>
              </a:rPr>
              <a:t>mengalami</a:t>
            </a:r>
            <a:r>
              <a:rPr lang="en-US" dirty="0" smtClean="0">
                <a:latin typeface="Arial" pitchFamily="34" charset="0"/>
                <a:cs typeface="Arial" pitchFamily="34" charset="0"/>
              </a:rPr>
              <a:t> </a:t>
            </a:r>
            <a:r>
              <a:rPr lang="en-US" dirty="0" err="1" smtClean="0">
                <a:latin typeface="Arial" pitchFamily="34" charset="0"/>
                <a:cs typeface="Arial" pitchFamily="34" charset="0"/>
              </a:rPr>
              <a:t>degradasi</a:t>
            </a:r>
            <a:r>
              <a:rPr lang="en-US" dirty="0" smtClean="0">
                <a:latin typeface="Arial" pitchFamily="34" charset="0"/>
                <a:cs typeface="Arial" pitchFamily="34" charset="0"/>
              </a:rPr>
              <a:t> yang </a:t>
            </a:r>
            <a:r>
              <a:rPr lang="en-US" dirty="0" err="1" smtClean="0">
                <a:latin typeface="Arial" pitchFamily="34" charset="0"/>
                <a:cs typeface="Arial" pitchFamily="34" charset="0"/>
              </a:rPr>
              <a:t>mengerikan</a:t>
            </a:r>
            <a:r>
              <a:rPr lang="en-US" dirty="0" smtClean="0">
                <a:latin typeface="Arial" pitchFamily="34" charset="0"/>
                <a:cs typeface="Arial" pitchFamily="34" charset="0"/>
              </a:rPr>
              <a:t>, </a:t>
            </a:r>
            <a:r>
              <a:rPr lang="en-US" dirty="0" err="1" smtClean="0">
                <a:latin typeface="Arial" pitchFamily="34" charset="0"/>
                <a:cs typeface="Arial" pitchFamily="34" charset="0"/>
              </a:rPr>
              <a:t>dimana-mana</a:t>
            </a:r>
            <a:r>
              <a:rPr lang="en-US" dirty="0" smtClean="0">
                <a:latin typeface="Arial" pitchFamily="34" charset="0"/>
                <a:cs typeface="Arial" pitchFamily="34" charset="0"/>
              </a:rPr>
              <a:t> </a:t>
            </a:r>
            <a:r>
              <a:rPr lang="en-US" dirty="0" err="1" smtClean="0">
                <a:latin typeface="Arial" pitchFamily="34" charset="0"/>
                <a:cs typeface="Arial" pitchFamily="34" charset="0"/>
              </a:rPr>
              <a:t>setiap</a:t>
            </a:r>
            <a:r>
              <a:rPr lang="en-US" dirty="0" smtClean="0">
                <a:latin typeface="Arial" pitchFamily="34" charset="0"/>
                <a:cs typeface="Arial" pitchFamily="34" charset="0"/>
              </a:rPr>
              <a:t> </a:t>
            </a:r>
            <a:r>
              <a:rPr lang="en-US" dirty="0" err="1" smtClean="0">
                <a:latin typeface="Arial" pitchFamily="34" charset="0"/>
                <a:cs typeface="Arial" pitchFamily="34" charset="0"/>
              </a:rPr>
              <a:t>persoalan</a:t>
            </a:r>
            <a:r>
              <a:rPr lang="en-US" dirty="0" smtClean="0">
                <a:latin typeface="Arial" pitchFamily="34" charset="0"/>
                <a:cs typeface="Arial" pitchFamily="34" charset="0"/>
              </a:rPr>
              <a:t> yang </a:t>
            </a:r>
            <a:r>
              <a:rPr lang="en-US" dirty="0" err="1" smtClean="0">
                <a:latin typeface="Arial" pitchFamily="34" charset="0"/>
                <a:cs typeface="Arial" pitchFamily="34" charset="0"/>
              </a:rPr>
              <a:t>timbul</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Negara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selalu</a:t>
            </a:r>
            <a:r>
              <a:rPr lang="en-US" dirty="0" smtClean="0">
                <a:latin typeface="Arial" pitchFamily="34" charset="0"/>
                <a:cs typeface="Arial" pitchFamily="34" charset="0"/>
              </a:rPr>
              <a:t> </a:t>
            </a:r>
            <a:r>
              <a:rPr lang="en-US" dirty="0" err="1" smtClean="0">
                <a:latin typeface="Arial" pitchFamily="34" charset="0"/>
                <a:cs typeface="Arial" pitchFamily="34" charset="0"/>
              </a:rPr>
              <a:t>diselesaikan</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cara-cara</a:t>
            </a:r>
            <a:r>
              <a:rPr lang="en-US" dirty="0" smtClean="0">
                <a:latin typeface="Arial" pitchFamily="34" charset="0"/>
                <a:cs typeface="Arial" pitchFamily="34" charset="0"/>
              </a:rPr>
              <a:t> yang </a:t>
            </a:r>
            <a:r>
              <a:rPr lang="en-US" dirty="0" err="1" smtClean="0">
                <a:latin typeface="Arial" pitchFamily="34" charset="0"/>
                <a:cs typeface="Arial" pitchFamily="34" charset="0"/>
              </a:rPr>
              <a:t>anarkhis</a:t>
            </a:r>
            <a:r>
              <a:rPr lang="en-US" dirty="0" smtClean="0">
                <a:latin typeface="Arial" pitchFamily="34" charset="0"/>
                <a:cs typeface="Arial" pitchFamily="34" charset="0"/>
              </a:rPr>
              <a:t>, </a:t>
            </a:r>
            <a:r>
              <a:rPr lang="en-US" dirty="0" err="1" smtClean="0">
                <a:latin typeface="Arial" pitchFamily="34" charset="0"/>
                <a:cs typeface="Arial" pitchFamily="34" charset="0"/>
              </a:rPr>
              <a:t>dimana-mana</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Negara </a:t>
            </a:r>
            <a:r>
              <a:rPr lang="en-US" dirty="0" err="1" smtClean="0">
                <a:latin typeface="Arial" pitchFamily="34" charset="0"/>
                <a:cs typeface="Arial" pitchFamily="34" charset="0"/>
              </a:rPr>
              <a:t>ini</a:t>
            </a:r>
            <a:r>
              <a:rPr lang="en-US" dirty="0" smtClean="0">
                <a:latin typeface="Arial" pitchFamily="34" charset="0"/>
                <a:cs typeface="Arial" pitchFamily="34" charset="0"/>
              </a:rPr>
              <a:t> hamper </a:t>
            </a:r>
            <a:r>
              <a:rPr lang="en-US" dirty="0" err="1" smtClean="0">
                <a:latin typeface="Arial" pitchFamily="34" charset="0"/>
                <a:cs typeface="Arial" pitchFamily="34" charset="0"/>
              </a:rPr>
              <a:t>setiap</a:t>
            </a:r>
            <a:r>
              <a:rPr lang="en-US" dirty="0" smtClean="0">
                <a:latin typeface="Arial" pitchFamily="34" charset="0"/>
                <a:cs typeface="Arial" pitchFamily="34" charset="0"/>
              </a:rPr>
              <a:t> </a:t>
            </a:r>
            <a:r>
              <a:rPr lang="en-US" dirty="0" err="1" smtClean="0">
                <a:latin typeface="Arial" pitchFamily="34" charset="0"/>
                <a:cs typeface="Arial" pitchFamily="34" charset="0"/>
              </a:rPr>
              <a:t>hari</a:t>
            </a:r>
            <a:r>
              <a:rPr lang="en-US" dirty="0" smtClean="0">
                <a:latin typeface="Arial" pitchFamily="34" charset="0"/>
                <a:cs typeface="Arial" pitchFamily="34" charset="0"/>
              </a:rPr>
              <a:t> </a:t>
            </a:r>
            <a:r>
              <a:rPr lang="en-US" dirty="0" err="1" smtClean="0">
                <a:latin typeface="Arial" pitchFamily="34" charset="0"/>
                <a:cs typeface="Arial" pitchFamily="34" charset="0"/>
              </a:rPr>
              <a:t>ditemukan</a:t>
            </a:r>
            <a:r>
              <a:rPr lang="en-US" dirty="0" smtClean="0">
                <a:latin typeface="Arial" pitchFamily="34" charset="0"/>
                <a:cs typeface="Arial" pitchFamily="34" charset="0"/>
              </a:rPr>
              <a:t> </a:t>
            </a:r>
            <a:r>
              <a:rPr lang="en-US" dirty="0" err="1" smtClean="0">
                <a:latin typeface="Arial" pitchFamily="34" charset="0"/>
                <a:cs typeface="Arial" pitchFamily="34" charset="0"/>
              </a:rPr>
              <a:t>aksi-aksi</a:t>
            </a:r>
            <a:r>
              <a:rPr lang="en-US" dirty="0" smtClean="0">
                <a:latin typeface="Arial" pitchFamily="34" charset="0"/>
                <a:cs typeface="Arial" pitchFamily="34" charset="0"/>
              </a:rPr>
              <a:t> </a:t>
            </a:r>
            <a:r>
              <a:rPr lang="en-US" dirty="0" err="1" smtClean="0">
                <a:latin typeface="Arial" pitchFamily="34" charset="0"/>
                <a:cs typeface="Arial" pitchFamily="34" charset="0"/>
              </a:rPr>
              <a:t>kekerasan</a:t>
            </a:r>
            <a:r>
              <a:rPr lang="en-US" dirty="0" smtClean="0">
                <a:latin typeface="Arial" pitchFamily="34" charset="0"/>
                <a:cs typeface="Arial" pitchFamily="34" charset="0"/>
              </a:rPr>
              <a:t>.</a:t>
            </a:r>
            <a:endParaRPr lang="id-ID" sz="2400"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lvl="1" algn="just"/>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diharapkan</a:t>
            </a:r>
            <a:r>
              <a:rPr lang="en-US" dirty="0" smtClean="0">
                <a:latin typeface="Arial" pitchFamily="34" charset="0"/>
                <a:cs typeface="Arial" pitchFamily="34" charset="0"/>
              </a:rPr>
              <a:t> </a:t>
            </a:r>
            <a:r>
              <a:rPr lang="en-US" dirty="0" err="1" smtClean="0">
                <a:latin typeface="Arial" pitchFamily="34" charset="0"/>
                <a:cs typeface="Arial" pitchFamily="34" charset="0"/>
              </a:rPr>
              <a:t>dapat</a:t>
            </a:r>
            <a:r>
              <a:rPr lang="en-US" dirty="0" smtClean="0">
                <a:latin typeface="Arial" pitchFamily="34" charset="0"/>
                <a:cs typeface="Arial" pitchFamily="34" charset="0"/>
              </a:rPr>
              <a:t> </a:t>
            </a:r>
            <a:r>
              <a:rPr lang="en-US" dirty="0" err="1" smtClean="0">
                <a:latin typeface="Arial" pitchFamily="34" charset="0"/>
                <a:cs typeface="Arial" pitchFamily="34" charset="0"/>
              </a:rPr>
              <a:t>membangkitkan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mengingatkan</a:t>
            </a:r>
            <a:r>
              <a:rPr lang="en-US" dirty="0" smtClean="0">
                <a:latin typeface="Arial" pitchFamily="34" charset="0"/>
                <a:cs typeface="Arial" pitchFamily="34" charset="0"/>
              </a:rPr>
              <a:t> </a:t>
            </a:r>
            <a:r>
              <a:rPr lang="en-US" dirty="0" err="1" smtClean="0">
                <a:latin typeface="Arial" pitchFamily="34" charset="0"/>
                <a:cs typeface="Arial" pitchFamily="34" charset="0"/>
              </a:rPr>
              <a:t>kembali</a:t>
            </a:r>
            <a:r>
              <a:rPr lang="en-US" dirty="0" smtClean="0">
                <a:latin typeface="Arial" pitchFamily="34" charset="0"/>
                <a:cs typeface="Arial" pitchFamily="34" charset="0"/>
              </a:rPr>
              <a:t> rasa </a:t>
            </a:r>
            <a:r>
              <a:rPr lang="en-US" dirty="0" err="1" smtClean="0">
                <a:latin typeface="Arial" pitchFamily="34" charset="0"/>
                <a:cs typeface="Arial" pitchFamily="34" charset="0"/>
              </a:rPr>
              <a:t>kembangsaan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nasionalisme</a:t>
            </a:r>
            <a:r>
              <a:rPr lang="en-US" dirty="0" smtClean="0">
                <a:latin typeface="Arial" pitchFamily="34" charset="0"/>
                <a:cs typeface="Arial" pitchFamily="34" charset="0"/>
              </a:rPr>
              <a:t> </a:t>
            </a:r>
            <a:r>
              <a:rPr lang="en-US" dirty="0" err="1" smtClean="0">
                <a:latin typeface="Arial" pitchFamily="34" charset="0"/>
                <a:cs typeface="Arial" pitchFamily="34" charset="0"/>
              </a:rPr>
              <a:t>orang-orang</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sehingga</a:t>
            </a:r>
            <a:r>
              <a:rPr lang="en-US" dirty="0" smtClean="0">
                <a:latin typeface="Arial" pitchFamily="34" charset="0"/>
                <a:cs typeface="Arial" pitchFamily="34" charset="0"/>
              </a:rPr>
              <a:t> </a:t>
            </a:r>
            <a:r>
              <a:rPr lang="en-US" dirty="0" err="1" smtClean="0">
                <a:latin typeface="Arial" pitchFamily="34" charset="0"/>
                <a:cs typeface="Arial" pitchFamily="34" charset="0"/>
              </a:rPr>
              <a:t>dapat</a:t>
            </a:r>
            <a:r>
              <a:rPr lang="en-US" dirty="0" smtClean="0">
                <a:latin typeface="Arial" pitchFamily="34" charset="0"/>
                <a:cs typeface="Arial" pitchFamily="34" charset="0"/>
              </a:rPr>
              <a:t> </a:t>
            </a:r>
            <a:r>
              <a:rPr lang="en-US" dirty="0" err="1" smtClean="0">
                <a:latin typeface="Arial" pitchFamily="34" charset="0"/>
                <a:cs typeface="Arial" pitchFamily="34" charset="0"/>
              </a:rPr>
              <a:t>memulihkan</a:t>
            </a:r>
            <a:r>
              <a:rPr lang="en-US" dirty="0" smtClean="0">
                <a:latin typeface="Arial" pitchFamily="34" charset="0"/>
                <a:cs typeface="Arial" pitchFamily="34" charset="0"/>
              </a:rPr>
              <a:t> </a:t>
            </a:r>
            <a:r>
              <a:rPr lang="en-US" dirty="0" err="1" smtClean="0">
                <a:latin typeface="Arial" pitchFamily="34" charset="0"/>
                <a:cs typeface="Arial" pitchFamily="34" charset="0"/>
              </a:rPr>
              <a:t>kondisi</a:t>
            </a:r>
            <a:r>
              <a:rPr lang="en-US" dirty="0" smtClean="0">
                <a:latin typeface="Arial" pitchFamily="34" charset="0"/>
                <a:cs typeface="Arial" pitchFamily="34" charset="0"/>
              </a:rPr>
              <a:t> </a:t>
            </a:r>
            <a:r>
              <a:rPr lang="en-US" dirty="0" err="1" smtClean="0">
                <a:latin typeface="Arial" pitchFamily="34" charset="0"/>
                <a:cs typeface="Arial" pitchFamily="34" charset="0"/>
              </a:rPr>
              <a:t>identitas</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yang </a:t>
            </a:r>
            <a:r>
              <a:rPr lang="en-US" dirty="0" err="1" smtClean="0">
                <a:latin typeface="Arial" pitchFamily="34" charset="0"/>
                <a:cs typeface="Arial" pitchFamily="34" charset="0"/>
              </a:rPr>
              <a:t>sesuai</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nilai-nilai</a:t>
            </a:r>
            <a:r>
              <a:rPr lang="en-US" dirty="0" smtClean="0">
                <a:latin typeface="Arial" pitchFamily="34" charset="0"/>
                <a:cs typeface="Arial" pitchFamily="34" charset="0"/>
              </a:rPr>
              <a:t> yang </a:t>
            </a:r>
            <a:r>
              <a:rPr lang="en-US" dirty="0" err="1" smtClean="0">
                <a:latin typeface="Arial" pitchFamily="34" charset="0"/>
                <a:cs typeface="Arial" pitchFamily="34" charset="0"/>
              </a:rPr>
              <a:t>hidup</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sendiri</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marL="514350" lvl="0" indent="-514350">
              <a:buFont typeface="+mj-lt"/>
              <a:buAutoNum type="arabicPeriod" startAt="3"/>
            </a:pPr>
            <a:r>
              <a:rPr lang="en-US" sz="2600" dirty="0" err="1" smtClean="0">
                <a:latin typeface="Arial" pitchFamily="34" charset="0"/>
                <a:cs typeface="Arial" pitchFamily="34" charset="0"/>
              </a:rPr>
              <a:t>Landasan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Yuridis</a:t>
            </a:r>
            <a:endParaRPr lang="id-ID" sz="2600" dirty="0" smtClean="0">
              <a:latin typeface="Arial" pitchFamily="34" charset="0"/>
              <a:cs typeface="Arial" pitchFamily="34" charset="0"/>
            </a:endParaRPr>
          </a:p>
          <a:p>
            <a:pPr lvl="1" algn="just"/>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senantiasa</a:t>
            </a:r>
            <a:r>
              <a:rPr lang="en-US" dirty="0" smtClean="0">
                <a:latin typeface="Arial" pitchFamily="34" charset="0"/>
                <a:cs typeface="Arial" pitchFamily="34" charset="0"/>
              </a:rPr>
              <a:t> </a:t>
            </a:r>
            <a:r>
              <a:rPr lang="en-US" dirty="0" err="1" smtClean="0">
                <a:latin typeface="Arial" pitchFamily="34" charset="0"/>
                <a:cs typeface="Arial" pitchFamily="34" charset="0"/>
              </a:rPr>
              <a:t>berpijak</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UUD 1945, </a:t>
            </a:r>
            <a:r>
              <a:rPr lang="en-US" dirty="0" err="1" smtClean="0">
                <a:latin typeface="Arial" pitchFamily="34" charset="0"/>
                <a:cs typeface="Arial" pitchFamily="34" charset="0"/>
              </a:rPr>
              <a:t>mulai</a:t>
            </a:r>
            <a:r>
              <a:rPr lang="en-US" dirty="0" smtClean="0">
                <a:latin typeface="Arial" pitchFamily="34" charset="0"/>
                <a:cs typeface="Arial" pitchFamily="34" charset="0"/>
              </a:rPr>
              <a:t> </a:t>
            </a:r>
            <a:r>
              <a:rPr lang="en-US" dirty="0" err="1" smtClean="0">
                <a:latin typeface="Arial" pitchFamily="34" charset="0"/>
                <a:cs typeface="Arial" pitchFamily="34" charset="0"/>
              </a:rPr>
              <a:t>dari</a:t>
            </a:r>
            <a:r>
              <a:rPr lang="en-US" dirty="0" smtClean="0">
                <a:latin typeface="Arial" pitchFamily="34" charset="0"/>
                <a:cs typeface="Arial" pitchFamily="34" charset="0"/>
              </a:rPr>
              <a:t> </a:t>
            </a:r>
            <a:r>
              <a:rPr lang="en-US" dirty="0" err="1" smtClean="0">
                <a:latin typeface="Arial" pitchFamily="34" charset="0"/>
                <a:cs typeface="Arial" pitchFamily="34" charset="0"/>
              </a:rPr>
              <a:t>Pembukaan</a:t>
            </a:r>
            <a:r>
              <a:rPr lang="en-US" dirty="0" smtClean="0">
                <a:latin typeface="Arial" pitchFamily="34" charset="0"/>
                <a:cs typeface="Arial" pitchFamily="34" charset="0"/>
              </a:rPr>
              <a:t> </a:t>
            </a:r>
            <a:r>
              <a:rPr lang="en-US" dirty="0" err="1" smtClean="0">
                <a:latin typeface="Arial" pitchFamily="34" charset="0"/>
                <a:cs typeface="Arial" pitchFamily="34" charset="0"/>
              </a:rPr>
              <a:t>sebagaimana</a:t>
            </a:r>
            <a:r>
              <a:rPr lang="en-US" dirty="0" smtClean="0">
                <a:latin typeface="Arial" pitchFamily="34" charset="0"/>
                <a:cs typeface="Arial" pitchFamily="34" charset="0"/>
              </a:rPr>
              <a:t> </a:t>
            </a:r>
            <a:r>
              <a:rPr lang="en-US" dirty="0" err="1" smtClean="0">
                <a:latin typeface="Arial" pitchFamily="34" charset="0"/>
                <a:cs typeface="Arial" pitchFamily="34" charset="0"/>
              </a:rPr>
              <a:t>diamanatkan</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alinea</a:t>
            </a:r>
            <a:r>
              <a:rPr lang="en-US" dirty="0" smtClean="0">
                <a:latin typeface="Arial" pitchFamily="34" charset="0"/>
                <a:cs typeface="Arial" pitchFamily="34" charset="0"/>
              </a:rPr>
              <a:t> </a:t>
            </a:r>
            <a:r>
              <a:rPr lang="en-US" dirty="0" err="1" smtClean="0">
                <a:latin typeface="Arial" pitchFamily="34" charset="0"/>
                <a:cs typeface="Arial" pitchFamily="34" charset="0"/>
              </a:rPr>
              <a:t>kedua</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keempat</a:t>
            </a:r>
            <a:r>
              <a:rPr lang="en-US" dirty="0" smtClean="0">
                <a:latin typeface="Arial" pitchFamily="34" charset="0"/>
                <a:cs typeface="Arial" pitchFamily="34" charset="0"/>
              </a:rPr>
              <a:t> yang </a:t>
            </a:r>
            <a:r>
              <a:rPr lang="en-US" dirty="0" err="1" smtClean="0">
                <a:latin typeface="Arial" pitchFamily="34" charset="0"/>
                <a:cs typeface="Arial" pitchFamily="34" charset="0"/>
              </a:rPr>
              <a:t>memuat</a:t>
            </a:r>
            <a:r>
              <a:rPr lang="en-US" dirty="0" smtClean="0">
                <a:latin typeface="Arial" pitchFamily="34" charset="0"/>
                <a:cs typeface="Arial" pitchFamily="34" charset="0"/>
              </a:rPr>
              <a:t> </a:t>
            </a:r>
            <a:r>
              <a:rPr lang="en-US" dirty="0" err="1" smtClean="0">
                <a:latin typeface="Arial" pitchFamily="34" charset="0"/>
                <a:cs typeface="Arial" pitchFamily="34" charset="0"/>
              </a:rPr>
              <a:t>tentang</a:t>
            </a:r>
            <a:r>
              <a:rPr lang="en-US" dirty="0" smtClean="0">
                <a:latin typeface="Arial" pitchFamily="34" charset="0"/>
                <a:cs typeface="Arial" pitchFamily="34" charset="0"/>
              </a:rPr>
              <a:t>, </a:t>
            </a:r>
            <a:r>
              <a:rPr lang="en-US" dirty="0" err="1" smtClean="0">
                <a:latin typeface="Arial" pitchFamily="34" charset="0"/>
                <a:cs typeface="Arial" pitchFamily="34" charset="0"/>
              </a:rPr>
              <a:t>aspirasi</a:t>
            </a:r>
            <a:r>
              <a:rPr lang="en-US" dirty="0" smtClean="0">
                <a:latin typeface="Arial" pitchFamily="34" charset="0"/>
                <a:cs typeface="Arial" pitchFamily="34" charset="0"/>
              </a:rPr>
              <a:t>, </a:t>
            </a:r>
            <a:r>
              <a:rPr lang="en-US" dirty="0" err="1" smtClean="0">
                <a:latin typeface="Arial" pitchFamily="34" charset="0"/>
                <a:cs typeface="Arial" pitchFamily="34" charset="0"/>
              </a:rPr>
              <a:t>tujuan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cita-cita</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Batang</a:t>
            </a:r>
            <a:r>
              <a:rPr lang="en-US" dirty="0" smtClean="0">
                <a:latin typeface="Arial" pitchFamily="34" charset="0"/>
                <a:cs typeface="Arial" pitchFamily="34" charset="0"/>
              </a:rPr>
              <a:t> </a:t>
            </a:r>
            <a:r>
              <a:rPr lang="en-US" dirty="0" err="1" smtClean="0">
                <a:latin typeface="Arial" pitchFamily="34" charset="0"/>
                <a:cs typeface="Arial" pitchFamily="34" charset="0"/>
              </a:rPr>
              <a:t>tubuh</a:t>
            </a:r>
            <a:r>
              <a:rPr lang="en-US" dirty="0" smtClean="0">
                <a:latin typeface="Arial" pitchFamily="34" charset="0"/>
                <a:cs typeface="Arial" pitchFamily="34" charset="0"/>
              </a:rPr>
              <a:t> UUD 1945 </a:t>
            </a:r>
            <a:r>
              <a:rPr lang="en-US" dirty="0" err="1" smtClean="0">
                <a:latin typeface="Arial" pitchFamily="34" charset="0"/>
                <a:cs typeface="Arial" pitchFamily="34" charset="0"/>
              </a:rPr>
              <a:t>setelah</a:t>
            </a:r>
            <a:r>
              <a:rPr lang="en-US" dirty="0" smtClean="0">
                <a:latin typeface="Arial" pitchFamily="34" charset="0"/>
                <a:cs typeface="Arial" pitchFamily="34" charset="0"/>
              </a:rPr>
              <a:t> </a:t>
            </a:r>
            <a:r>
              <a:rPr lang="en-US" dirty="0" err="1" smtClean="0">
                <a:latin typeface="Arial" pitchFamily="34" charset="0"/>
                <a:cs typeface="Arial" pitchFamily="34" charset="0"/>
              </a:rPr>
              <a:t>perubahan</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Pasal</a:t>
            </a:r>
            <a:r>
              <a:rPr lang="en-US" dirty="0" smtClean="0">
                <a:latin typeface="Arial" pitchFamily="34" charset="0"/>
                <a:cs typeface="Arial" pitchFamily="34" charset="0"/>
              </a:rPr>
              <a:t> 27 </a:t>
            </a:r>
            <a:r>
              <a:rPr lang="en-US" dirty="0" err="1" smtClean="0">
                <a:latin typeface="Arial" pitchFamily="34" charset="0"/>
                <a:cs typeface="Arial" pitchFamily="34" charset="0"/>
              </a:rPr>
              <a:t>ayat</a:t>
            </a:r>
            <a:r>
              <a:rPr lang="en-US" dirty="0" smtClean="0">
                <a:latin typeface="Arial" pitchFamily="34" charset="0"/>
                <a:cs typeface="Arial" pitchFamily="34" charset="0"/>
              </a:rPr>
              <a:t> (1) </a:t>
            </a:r>
            <a:r>
              <a:rPr lang="en-US" dirty="0" err="1" smtClean="0">
                <a:latin typeface="Arial" pitchFamily="34" charset="0"/>
                <a:cs typeface="Arial" pitchFamily="34" charset="0"/>
              </a:rPr>
              <a:t>menyatakan</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Segala</a:t>
            </a:r>
            <a:r>
              <a:rPr lang="en-US" dirty="0" smtClean="0">
                <a:latin typeface="Arial" pitchFamily="34" charset="0"/>
                <a:cs typeface="Arial" pitchFamily="34" charset="0"/>
              </a:rPr>
              <a:t> </a:t>
            </a:r>
            <a:r>
              <a:rPr lang="en-US" dirty="0" err="1" smtClean="0">
                <a:latin typeface="Arial" pitchFamily="34" charset="0"/>
                <a:cs typeface="Arial" pitchFamily="34" charset="0"/>
              </a:rPr>
              <a:t>warga</a:t>
            </a:r>
            <a:r>
              <a:rPr lang="en-US" dirty="0" smtClean="0">
                <a:latin typeface="Arial" pitchFamily="34" charset="0"/>
                <a:cs typeface="Arial" pitchFamily="34" charset="0"/>
              </a:rPr>
              <a:t> Negara </a:t>
            </a:r>
            <a:r>
              <a:rPr lang="en-US" dirty="0" err="1" smtClean="0">
                <a:latin typeface="Arial" pitchFamily="34" charset="0"/>
                <a:cs typeface="Arial" pitchFamily="34" charset="0"/>
              </a:rPr>
              <a:t>bersamaan</a:t>
            </a:r>
            <a:r>
              <a:rPr lang="en-US" dirty="0" smtClean="0">
                <a:latin typeface="Arial" pitchFamily="34" charset="0"/>
                <a:cs typeface="Arial" pitchFamily="34" charset="0"/>
              </a:rPr>
              <a:t> </a:t>
            </a:r>
            <a:r>
              <a:rPr lang="en-US" dirty="0" err="1" smtClean="0">
                <a:latin typeface="Arial" pitchFamily="34" charset="0"/>
                <a:cs typeface="Arial" pitchFamily="34" charset="0"/>
              </a:rPr>
              <a:t>kedudukannya</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hukum</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pemerintahan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wajib</a:t>
            </a:r>
            <a:r>
              <a:rPr lang="en-US" dirty="0" smtClean="0">
                <a:latin typeface="Arial" pitchFamily="34" charset="0"/>
                <a:cs typeface="Arial" pitchFamily="34" charset="0"/>
              </a:rPr>
              <a:t> </a:t>
            </a:r>
            <a:r>
              <a:rPr lang="en-US" dirty="0" err="1" smtClean="0">
                <a:latin typeface="Arial" pitchFamily="34" charset="0"/>
                <a:cs typeface="Arial" pitchFamily="34" charset="0"/>
              </a:rPr>
              <a:t>menjunjung</a:t>
            </a:r>
            <a:r>
              <a:rPr lang="en-US" dirty="0" smtClean="0">
                <a:latin typeface="Arial" pitchFamily="34" charset="0"/>
                <a:cs typeface="Arial" pitchFamily="34" charset="0"/>
              </a:rPr>
              <a:t> </a:t>
            </a:r>
            <a:r>
              <a:rPr lang="en-US" dirty="0" err="1" smtClean="0">
                <a:latin typeface="Arial" pitchFamily="34" charset="0"/>
                <a:cs typeface="Arial" pitchFamily="34" charset="0"/>
              </a:rPr>
              <a:t>hukum</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pemerintahan</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tidak</a:t>
            </a:r>
            <a:r>
              <a:rPr lang="en-US" dirty="0" smtClean="0">
                <a:latin typeface="Arial" pitchFamily="34" charset="0"/>
                <a:cs typeface="Arial" pitchFamily="34" charset="0"/>
              </a:rPr>
              <a:t> </a:t>
            </a:r>
            <a:r>
              <a:rPr lang="en-US" dirty="0" err="1" smtClean="0">
                <a:latin typeface="Arial" pitchFamily="34" charset="0"/>
                <a:cs typeface="Arial" pitchFamily="34" charset="0"/>
              </a:rPr>
              <a:t>ada</a:t>
            </a:r>
            <a:r>
              <a:rPr lang="en-US" dirty="0" smtClean="0">
                <a:latin typeface="Arial" pitchFamily="34" charset="0"/>
                <a:cs typeface="Arial" pitchFamily="34" charset="0"/>
              </a:rPr>
              <a:t> </a:t>
            </a:r>
            <a:r>
              <a:rPr lang="en-US" dirty="0" err="1" smtClean="0">
                <a:latin typeface="Arial" pitchFamily="34" charset="0"/>
                <a:cs typeface="Arial" pitchFamily="34" charset="0"/>
              </a:rPr>
              <a:t>kecualinya</a:t>
            </a:r>
            <a:r>
              <a:rPr lang="en-US" dirty="0" smtClean="0">
                <a:latin typeface="Arial" pitchFamily="34" charset="0"/>
                <a:cs typeface="Arial" pitchFamily="34" charset="0"/>
              </a:rPr>
              <a:t>”.</a:t>
            </a:r>
            <a:endParaRPr lang="id-ID" dirty="0">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10000"/>
          </a:bodyPr>
          <a:lstStyle/>
          <a:p>
            <a:pPr lvl="1" algn="just"/>
            <a:r>
              <a:rPr lang="en-US" dirty="0" err="1" smtClean="0">
                <a:latin typeface="Arial" pitchFamily="34" charset="0"/>
                <a:cs typeface="Arial" pitchFamily="34" charset="0"/>
              </a:rPr>
              <a:t>Pasal</a:t>
            </a:r>
            <a:r>
              <a:rPr lang="en-US" dirty="0" smtClean="0">
                <a:latin typeface="Arial" pitchFamily="34" charset="0"/>
                <a:cs typeface="Arial" pitchFamily="34" charset="0"/>
              </a:rPr>
              <a:t> 27 </a:t>
            </a:r>
            <a:r>
              <a:rPr lang="en-US" dirty="0" err="1" smtClean="0">
                <a:latin typeface="Arial" pitchFamily="34" charset="0"/>
                <a:cs typeface="Arial" pitchFamily="34" charset="0"/>
              </a:rPr>
              <a:t>ayat</a:t>
            </a:r>
            <a:r>
              <a:rPr lang="en-US" dirty="0" smtClean="0">
                <a:latin typeface="Arial" pitchFamily="34" charset="0"/>
                <a:cs typeface="Arial" pitchFamily="34" charset="0"/>
              </a:rPr>
              <a:t> (3) </a:t>
            </a:r>
            <a:r>
              <a:rPr lang="en-US" dirty="0" err="1" smtClean="0">
                <a:latin typeface="Arial" pitchFamily="34" charset="0"/>
                <a:cs typeface="Arial" pitchFamily="34" charset="0"/>
              </a:rPr>
              <a:t>Amandemen</a:t>
            </a:r>
            <a:r>
              <a:rPr lang="en-US" dirty="0" smtClean="0">
                <a:latin typeface="Arial" pitchFamily="34" charset="0"/>
                <a:cs typeface="Arial" pitchFamily="34" charset="0"/>
              </a:rPr>
              <a:t> </a:t>
            </a:r>
            <a:r>
              <a:rPr lang="en-US" dirty="0" err="1" smtClean="0">
                <a:latin typeface="Arial" pitchFamily="34" charset="0"/>
                <a:cs typeface="Arial" pitchFamily="34" charset="0"/>
              </a:rPr>
              <a:t>kedua</a:t>
            </a:r>
            <a:r>
              <a:rPr lang="en-US" dirty="0" smtClean="0">
                <a:latin typeface="Arial" pitchFamily="34" charset="0"/>
                <a:cs typeface="Arial" pitchFamily="34" charset="0"/>
              </a:rPr>
              <a:t> UUD 1945 </a:t>
            </a:r>
            <a:r>
              <a:rPr lang="en-US" dirty="0" err="1" smtClean="0">
                <a:latin typeface="Arial" pitchFamily="34" charset="0"/>
                <a:cs typeface="Arial" pitchFamily="34" charset="0"/>
              </a:rPr>
              <a:t>menyatakan</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Tiap-tiap</a:t>
            </a:r>
            <a:r>
              <a:rPr lang="en-US" dirty="0" smtClean="0">
                <a:latin typeface="Arial" pitchFamily="34" charset="0"/>
                <a:cs typeface="Arial" pitchFamily="34" charset="0"/>
              </a:rPr>
              <a:t> </a:t>
            </a:r>
            <a:r>
              <a:rPr lang="en-US" dirty="0" err="1" smtClean="0">
                <a:latin typeface="Arial" pitchFamily="34" charset="0"/>
                <a:cs typeface="Arial" pitchFamily="34" charset="0"/>
              </a:rPr>
              <a:t>warga</a:t>
            </a:r>
            <a:r>
              <a:rPr lang="en-US" dirty="0" smtClean="0">
                <a:latin typeface="Arial" pitchFamily="34" charset="0"/>
                <a:cs typeface="Arial" pitchFamily="34" charset="0"/>
              </a:rPr>
              <a:t> Negara </a:t>
            </a:r>
            <a:r>
              <a:rPr lang="en-US" dirty="0" err="1" smtClean="0">
                <a:latin typeface="Arial" pitchFamily="34" charset="0"/>
                <a:cs typeface="Arial" pitchFamily="34" charset="0"/>
              </a:rPr>
              <a:t>berhak</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wajib</a:t>
            </a:r>
            <a:r>
              <a:rPr lang="en-US" dirty="0" smtClean="0">
                <a:latin typeface="Arial" pitchFamily="34" charset="0"/>
                <a:cs typeface="Arial" pitchFamily="34" charset="0"/>
              </a:rPr>
              <a:t> </a:t>
            </a:r>
            <a:r>
              <a:rPr lang="en-US" dirty="0" err="1" smtClean="0">
                <a:latin typeface="Arial" pitchFamily="34" charset="0"/>
                <a:cs typeface="Arial" pitchFamily="34" charset="0"/>
              </a:rPr>
              <a:t>ikut</a:t>
            </a:r>
            <a:r>
              <a:rPr lang="en-US" dirty="0" smtClean="0">
                <a:latin typeface="Arial" pitchFamily="34" charset="0"/>
                <a:cs typeface="Arial" pitchFamily="34" charset="0"/>
              </a:rPr>
              <a:t> </a:t>
            </a:r>
            <a:r>
              <a:rPr lang="en-US" dirty="0" err="1" smtClean="0">
                <a:latin typeface="Arial" pitchFamily="34" charset="0"/>
                <a:cs typeface="Arial" pitchFamily="34" charset="0"/>
              </a:rPr>
              <a:t>serta</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upaya</a:t>
            </a:r>
            <a:r>
              <a:rPr lang="en-US" dirty="0" smtClean="0">
                <a:latin typeface="Arial" pitchFamily="34" charset="0"/>
                <a:cs typeface="Arial" pitchFamily="34" charset="0"/>
              </a:rPr>
              <a:t> </a:t>
            </a:r>
            <a:r>
              <a:rPr lang="en-US" dirty="0" err="1" smtClean="0">
                <a:latin typeface="Arial" pitchFamily="34" charset="0"/>
                <a:cs typeface="Arial" pitchFamily="34" charset="0"/>
              </a:rPr>
              <a:t>pembelaan</a:t>
            </a:r>
            <a:r>
              <a:rPr lang="en-US" dirty="0" smtClean="0">
                <a:latin typeface="Arial" pitchFamily="34" charset="0"/>
                <a:cs typeface="Arial" pitchFamily="34" charset="0"/>
              </a:rPr>
              <a:t> Negara”. </a:t>
            </a:r>
            <a:r>
              <a:rPr lang="en-US" dirty="0" err="1" smtClean="0">
                <a:latin typeface="Arial" pitchFamily="34" charset="0"/>
                <a:cs typeface="Arial" pitchFamily="34" charset="0"/>
              </a:rPr>
              <a:t>Pasal</a:t>
            </a:r>
            <a:r>
              <a:rPr lang="en-US" dirty="0" smtClean="0">
                <a:latin typeface="Arial" pitchFamily="34" charset="0"/>
                <a:cs typeface="Arial" pitchFamily="34" charset="0"/>
              </a:rPr>
              <a:t> 30 </a:t>
            </a:r>
            <a:r>
              <a:rPr lang="en-US" dirty="0" err="1" smtClean="0">
                <a:latin typeface="Arial" pitchFamily="34" charset="0"/>
                <a:cs typeface="Arial" pitchFamily="34" charset="0"/>
              </a:rPr>
              <a:t>ayat</a:t>
            </a:r>
            <a:r>
              <a:rPr lang="en-US" dirty="0" smtClean="0">
                <a:latin typeface="Arial" pitchFamily="34" charset="0"/>
                <a:cs typeface="Arial" pitchFamily="34" charset="0"/>
              </a:rPr>
              <a:t> (1) </a:t>
            </a:r>
            <a:r>
              <a:rPr lang="en-US" dirty="0" err="1" smtClean="0">
                <a:latin typeface="Arial" pitchFamily="34" charset="0"/>
                <a:cs typeface="Arial" pitchFamily="34" charset="0"/>
              </a:rPr>
              <a:t>Amandemen</a:t>
            </a:r>
            <a:r>
              <a:rPr lang="en-US" dirty="0" smtClean="0">
                <a:latin typeface="Arial" pitchFamily="34" charset="0"/>
                <a:cs typeface="Arial" pitchFamily="34" charset="0"/>
              </a:rPr>
              <a:t> </a:t>
            </a:r>
            <a:r>
              <a:rPr lang="en-US" dirty="0" err="1" smtClean="0">
                <a:latin typeface="Arial" pitchFamily="34" charset="0"/>
                <a:cs typeface="Arial" pitchFamily="34" charset="0"/>
              </a:rPr>
              <a:t>kedua</a:t>
            </a:r>
            <a:r>
              <a:rPr lang="en-US" dirty="0" smtClean="0">
                <a:latin typeface="Arial" pitchFamily="34" charset="0"/>
                <a:cs typeface="Arial" pitchFamily="34" charset="0"/>
              </a:rPr>
              <a:t> UUD 1945, </a:t>
            </a:r>
            <a:r>
              <a:rPr lang="en-US" dirty="0" err="1" smtClean="0">
                <a:latin typeface="Arial" pitchFamily="34" charset="0"/>
                <a:cs typeface="Arial" pitchFamily="34" charset="0"/>
              </a:rPr>
              <a:t>mengatur</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Tiap-tiap</a:t>
            </a:r>
            <a:r>
              <a:rPr lang="en-US" dirty="0" smtClean="0">
                <a:latin typeface="Arial" pitchFamily="34" charset="0"/>
                <a:cs typeface="Arial" pitchFamily="34" charset="0"/>
              </a:rPr>
              <a:t> </a:t>
            </a:r>
            <a:r>
              <a:rPr lang="en-US" dirty="0" err="1" smtClean="0">
                <a:latin typeface="Arial" pitchFamily="34" charset="0"/>
                <a:cs typeface="Arial" pitchFamily="34" charset="0"/>
              </a:rPr>
              <a:t>warga</a:t>
            </a:r>
            <a:r>
              <a:rPr lang="en-US" dirty="0" smtClean="0">
                <a:latin typeface="Arial" pitchFamily="34" charset="0"/>
                <a:cs typeface="Arial" pitchFamily="34" charset="0"/>
              </a:rPr>
              <a:t> Negara </a:t>
            </a:r>
            <a:r>
              <a:rPr lang="en-US" dirty="0" err="1" smtClean="0">
                <a:latin typeface="Arial" pitchFamily="34" charset="0"/>
                <a:cs typeface="Arial" pitchFamily="34" charset="0"/>
              </a:rPr>
              <a:t>berhak</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wajib</a:t>
            </a:r>
            <a:r>
              <a:rPr lang="en-US" dirty="0" smtClean="0">
                <a:latin typeface="Arial" pitchFamily="34" charset="0"/>
                <a:cs typeface="Arial" pitchFamily="34" charset="0"/>
              </a:rPr>
              <a:t> </a:t>
            </a:r>
            <a:r>
              <a:rPr lang="en-US" dirty="0" err="1" smtClean="0">
                <a:latin typeface="Arial" pitchFamily="34" charset="0"/>
                <a:cs typeface="Arial" pitchFamily="34" charset="0"/>
              </a:rPr>
              <a:t>ikut</a:t>
            </a:r>
            <a:r>
              <a:rPr lang="en-US" dirty="0" smtClean="0">
                <a:latin typeface="Arial" pitchFamily="34" charset="0"/>
                <a:cs typeface="Arial" pitchFamily="34" charset="0"/>
              </a:rPr>
              <a:t> </a:t>
            </a:r>
            <a:r>
              <a:rPr lang="en-US" dirty="0" err="1" smtClean="0">
                <a:latin typeface="Arial" pitchFamily="34" charset="0"/>
                <a:cs typeface="Arial" pitchFamily="34" charset="0"/>
              </a:rPr>
              <a:t>serta</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usaha</a:t>
            </a:r>
            <a:r>
              <a:rPr lang="en-US" dirty="0" smtClean="0">
                <a:latin typeface="Arial" pitchFamily="34" charset="0"/>
                <a:cs typeface="Arial" pitchFamily="34" charset="0"/>
              </a:rPr>
              <a:t> </a:t>
            </a:r>
            <a:r>
              <a:rPr lang="en-US" dirty="0" err="1" smtClean="0">
                <a:latin typeface="Arial" pitchFamily="34" charset="0"/>
                <a:cs typeface="Arial" pitchFamily="34" charset="0"/>
              </a:rPr>
              <a:t>pertahanan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keamanan</a:t>
            </a:r>
            <a:r>
              <a:rPr lang="en-US" dirty="0" smtClean="0">
                <a:latin typeface="Arial" pitchFamily="34" charset="0"/>
                <a:cs typeface="Arial" pitchFamily="34" charset="0"/>
              </a:rPr>
              <a:t> Negara”. Serta </a:t>
            </a:r>
            <a:r>
              <a:rPr lang="en-US" dirty="0" err="1" smtClean="0">
                <a:latin typeface="Arial" pitchFamily="34" charset="0"/>
                <a:cs typeface="Arial" pitchFamily="34" charset="0"/>
              </a:rPr>
              <a:t>Pasal</a:t>
            </a:r>
            <a:r>
              <a:rPr lang="en-US" dirty="0" smtClean="0">
                <a:latin typeface="Arial" pitchFamily="34" charset="0"/>
                <a:cs typeface="Arial" pitchFamily="34" charset="0"/>
              </a:rPr>
              <a:t> 31 </a:t>
            </a:r>
            <a:r>
              <a:rPr lang="en-US" dirty="0" err="1" smtClean="0">
                <a:latin typeface="Arial" pitchFamily="34" charset="0"/>
                <a:cs typeface="Arial" pitchFamily="34" charset="0"/>
              </a:rPr>
              <a:t>ayat</a:t>
            </a:r>
            <a:r>
              <a:rPr lang="en-US" dirty="0" smtClean="0">
                <a:latin typeface="Arial" pitchFamily="34" charset="0"/>
                <a:cs typeface="Arial" pitchFamily="34" charset="0"/>
              </a:rPr>
              <a:t> (1) </a:t>
            </a:r>
            <a:r>
              <a:rPr lang="en-US" dirty="0" err="1" smtClean="0">
                <a:latin typeface="Arial" pitchFamily="34" charset="0"/>
                <a:cs typeface="Arial" pitchFamily="34" charset="0"/>
              </a:rPr>
              <a:t>Amandemen</a:t>
            </a:r>
            <a:r>
              <a:rPr lang="en-US" dirty="0" smtClean="0">
                <a:latin typeface="Arial" pitchFamily="34" charset="0"/>
                <a:cs typeface="Arial" pitchFamily="34" charset="0"/>
              </a:rPr>
              <a:t> </a:t>
            </a:r>
            <a:r>
              <a:rPr lang="en-US" dirty="0" err="1" smtClean="0">
                <a:latin typeface="Arial" pitchFamily="34" charset="0"/>
                <a:cs typeface="Arial" pitchFamily="34" charset="0"/>
              </a:rPr>
              <a:t>keempat</a:t>
            </a:r>
            <a:r>
              <a:rPr lang="en-US" dirty="0" smtClean="0">
                <a:latin typeface="Arial" pitchFamily="34" charset="0"/>
                <a:cs typeface="Arial" pitchFamily="34" charset="0"/>
              </a:rPr>
              <a:t> UUD 1945 </a:t>
            </a:r>
            <a:r>
              <a:rPr lang="en-US" dirty="0" err="1" smtClean="0">
                <a:latin typeface="Arial" pitchFamily="34" charset="0"/>
                <a:cs typeface="Arial" pitchFamily="34" charset="0"/>
              </a:rPr>
              <a:t>merumuskan</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Tiap-tiap</a:t>
            </a:r>
            <a:r>
              <a:rPr lang="en-US" dirty="0" smtClean="0">
                <a:latin typeface="Arial" pitchFamily="34" charset="0"/>
                <a:cs typeface="Arial" pitchFamily="34" charset="0"/>
              </a:rPr>
              <a:t> </a:t>
            </a:r>
            <a:r>
              <a:rPr lang="en-US" dirty="0" err="1" smtClean="0">
                <a:latin typeface="Arial" pitchFamily="34" charset="0"/>
                <a:cs typeface="Arial" pitchFamily="34" charset="0"/>
              </a:rPr>
              <a:t>warga</a:t>
            </a:r>
            <a:r>
              <a:rPr lang="en-US" dirty="0" smtClean="0">
                <a:latin typeface="Arial" pitchFamily="34" charset="0"/>
                <a:cs typeface="Arial" pitchFamily="34" charset="0"/>
              </a:rPr>
              <a:t> Negara </a:t>
            </a:r>
            <a:r>
              <a:rPr lang="en-US" dirty="0" err="1" smtClean="0">
                <a:latin typeface="Arial" pitchFamily="34" charset="0"/>
                <a:cs typeface="Arial" pitchFamily="34" charset="0"/>
              </a:rPr>
              <a:t>berhak</a:t>
            </a:r>
            <a:r>
              <a:rPr lang="en-US" dirty="0" smtClean="0">
                <a:latin typeface="Arial" pitchFamily="34" charset="0"/>
                <a:cs typeface="Arial" pitchFamily="34" charset="0"/>
              </a:rPr>
              <a:t> </a:t>
            </a:r>
            <a:r>
              <a:rPr lang="en-US" dirty="0" err="1" smtClean="0">
                <a:latin typeface="Arial" pitchFamily="34" charset="0"/>
                <a:cs typeface="Arial" pitchFamily="34" charset="0"/>
              </a:rPr>
              <a:t>mendapatkan</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lvl="1" algn="just"/>
            <a:r>
              <a:rPr lang="en-US" dirty="0" smtClean="0">
                <a:latin typeface="Arial" pitchFamily="34" charset="0"/>
                <a:cs typeface="Arial" pitchFamily="34" charset="0"/>
              </a:rPr>
              <a:t>Yang </a:t>
            </a:r>
            <a:r>
              <a:rPr lang="en-US" dirty="0" err="1" smtClean="0">
                <a:latin typeface="Arial" pitchFamily="34" charset="0"/>
                <a:cs typeface="Arial" pitchFamily="34" charset="0"/>
              </a:rPr>
              <a:t>menjadi</a:t>
            </a:r>
            <a:r>
              <a:rPr lang="en-US" dirty="0" smtClean="0">
                <a:latin typeface="Arial" pitchFamily="34" charset="0"/>
                <a:cs typeface="Arial" pitchFamily="34" charset="0"/>
              </a:rPr>
              <a:t> </a:t>
            </a:r>
            <a:r>
              <a:rPr lang="en-US" dirty="0" err="1" smtClean="0">
                <a:latin typeface="Arial" pitchFamily="34" charset="0"/>
                <a:cs typeface="Arial" pitchFamily="34" charset="0"/>
              </a:rPr>
              <a:t>landasan</a:t>
            </a:r>
            <a:r>
              <a:rPr lang="en-US" dirty="0" smtClean="0">
                <a:latin typeface="Arial" pitchFamily="34" charset="0"/>
                <a:cs typeface="Arial" pitchFamily="34" charset="0"/>
              </a:rPr>
              <a:t> </a:t>
            </a:r>
            <a:r>
              <a:rPr lang="en-US" dirty="0" err="1" smtClean="0">
                <a:latin typeface="Arial" pitchFamily="34" charset="0"/>
                <a:cs typeface="Arial" pitchFamily="34" charset="0"/>
              </a:rPr>
              <a:t>hukum</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konstitusi</a:t>
            </a:r>
            <a:r>
              <a:rPr lang="en-US" dirty="0" smtClean="0">
                <a:latin typeface="Arial" pitchFamily="34" charset="0"/>
                <a:cs typeface="Arial" pitchFamily="34" charset="0"/>
              </a:rPr>
              <a:t> Indonesia (UUD 1945)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diteruskan</a:t>
            </a:r>
            <a:r>
              <a:rPr lang="en-US" dirty="0" smtClean="0">
                <a:latin typeface="Arial" pitchFamily="34" charset="0"/>
                <a:cs typeface="Arial" pitchFamily="34" charset="0"/>
              </a:rPr>
              <a:t> </a:t>
            </a:r>
            <a:r>
              <a:rPr lang="en-US" dirty="0" err="1" smtClean="0">
                <a:latin typeface="Arial" pitchFamily="34" charset="0"/>
                <a:cs typeface="Arial" pitchFamily="34" charset="0"/>
              </a:rPr>
              <a:t>kepada</a:t>
            </a:r>
            <a:r>
              <a:rPr lang="en-US" dirty="0" smtClean="0">
                <a:latin typeface="Arial" pitchFamily="34" charset="0"/>
                <a:cs typeface="Arial" pitchFamily="34" charset="0"/>
              </a:rPr>
              <a:t> </a:t>
            </a:r>
            <a:r>
              <a:rPr lang="en-US" dirty="0" err="1" smtClean="0">
                <a:latin typeface="Arial" pitchFamily="34" charset="0"/>
                <a:cs typeface="Arial" pitchFamily="34" charset="0"/>
              </a:rPr>
              <a:t>pertautan</a:t>
            </a:r>
            <a:r>
              <a:rPr lang="en-US" dirty="0" smtClean="0">
                <a:latin typeface="Arial" pitchFamily="34" charset="0"/>
                <a:cs typeface="Arial" pitchFamily="34" charset="0"/>
              </a:rPr>
              <a:t> yang </a:t>
            </a:r>
            <a:r>
              <a:rPr lang="en-US" dirty="0" err="1" smtClean="0">
                <a:latin typeface="Arial" pitchFamily="34" charset="0"/>
                <a:cs typeface="Arial" pitchFamily="34" charset="0"/>
              </a:rPr>
              <a:t>lebih</a:t>
            </a:r>
            <a:r>
              <a:rPr lang="en-US" dirty="0" smtClean="0">
                <a:latin typeface="Arial" pitchFamily="34" charset="0"/>
                <a:cs typeface="Arial" pitchFamily="34" charset="0"/>
              </a:rPr>
              <a:t> </a:t>
            </a:r>
            <a:r>
              <a:rPr lang="en-US" dirty="0" err="1" smtClean="0">
                <a:latin typeface="Arial" pitchFamily="34" charset="0"/>
                <a:cs typeface="Arial" pitchFamily="34" charset="0"/>
              </a:rPr>
              <a:t>konkrit</a:t>
            </a:r>
            <a:r>
              <a:rPr lang="en-US" dirty="0" smtClean="0">
                <a:latin typeface="Arial" pitchFamily="34" charset="0"/>
                <a:cs typeface="Arial" pitchFamily="34" charset="0"/>
              </a:rPr>
              <a:t>, </a:t>
            </a:r>
            <a:r>
              <a:rPr lang="en-US" dirty="0" err="1" smtClean="0">
                <a:latin typeface="Arial" pitchFamily="34" charset="0"/>
                <a:cs typeface="Arial" pitchFamily="34" charset="0"/>
              </a:rPr>
              <a:t>yaitu</a:t>
            </a:r>
            <a:r>
              <a:rPr lang="en-US" dirty="0" smtClean="0">
                <a:latin typeface="Arial" pitchFamily="34" charset="0"/>
                <a:cs typeface="Arial" pitchFamily="34" charset="0"/>
              </a:rPr>
              <a:t> UU No. 20 </a:t>
            </a:r>
            <a:r>
              <a:rPr lang="en-US" dirty="0" err="1" smtClean="0">
                <a:latin typeface="Arial" pitchFamily="34" charset="0"/>
                <a:cs typeface="Arial" pitchFamily="34" charset="0"/>
              </a:rPr>
              <a:t>Tahun</a:t>
            </a:r>
            <a:r>
              <a:rPr lang="en-US" dirty="0" smtClean="0">
                <a:latin typeface="Arial" pitchFamily="34" charset="0"/>
                <a:cs typeface="Arial" pitchFamily="34" charset="0"/>
              </a:rPr>
              <a:t> 1982, </a:t>
            </a:r>
            <a:r>
              <a:rPr lang="en-US" dirty="0" err="1" smtClean="0">
                <a:latin typeface="Arial" pitchFamily="34" charset="0"/>
                <a:cs typeface="Arial" pitchFamily="34" charset="0"/>
              </a:rPr>
              <a:t>tentang</a:t>
            </a:r>
            <a:r>
              <a:rPr lang="en-US" dirty="0" smtClean="0">
                <a:latin typeface="Arial" pitchFamily="34" charset="0"/>
                <a:cs typeface="Arial" pitchFamily="34" charset="0"/>
              </a:rPr>
              <a:t> </a:t>
            </a:r>
            <a:r>
              <a:rPr lang="en-US" dirty="0" err="1" smtClean="0">
                <a:latin typeface="Arial" pitchFamily="34" charset="0"/>
                <a:cs typeface="Arial" pitchFamily="34" charset="0"/>
              </a:rPr>
              <a:t>Ketentuan-ketentuan</a:t>
            </a:r>
            <a:r>
              <a:rPr lang="en-US" dirty="0" smtClean="0">
                <a:latin typeface="Arial" pitchFamily="34" charset="0"/>
                <a:cs typeface="Arial" pitchFamily="34" charset="0"/>
              </a:rPr>
              <a:t> </a:t>
            </a:r>
            <a:r>
              <a:rPr lang="en-US" dirty="0" err="1" smtClean="0">
                <a:latin typeface="Arial" pitchFamily="34" charset="0"/>
                <a:cs typeface="Arial" pitchFamily="34" charset="0"/>
              </a:rPr>
              <a:t>Pokok</a:t>
            </a:r>
            <a:r>
              <a:rPr lang="en-US" dirty="0" smtClean="0">
                <a:latin typeface="Arial" pitchFamily="34" charset="0"/>
                <a:cs typeface="Arial" pitchFamily="34" charset="0"/>
              </a:rPr>
              <a:t> </a:t>
            </a:r>
            <a:r>
              <a:rPr lang="en-US" dirty="0" err="1" smtClean="0">
                <a:latin typeface="Arial" pitchFamily="34" charset="0"/>
                <a:cs typeface="Arial" pitchFamily="34" charset="0"/>
              </a:rPr>
              <a:t>Pertahanan</a:t>
            </a:r>
            <a:r>
              <a:rPr lang="en-US" dirty="0" smtClean="0">
                <a:latin typeface="Arial" pitchFamily="34" charset="0"/>
                <a:cs typeface="Arial" pitchFamily="34" charset="0"/>
              </a:rPr>
              <a:t> </a:t>
            </a:r>
            <a:r>
              <a:rPr lang="en-US" dirty="0" err="1" smtClean="0">
                <a:latin typeface="Arial" pitchFamily="34" charset="0"/>
                <a:cs typeface="Arial" pitchFamily="34" charset="0"/>
              </a:rPr>
              <a:t>Keamanan</a:t>
            </a:r>
            <a:r>
              <a:rPr lang="en-US" dirty="0" smtClean="0">
                <a:latin typeface="Arial" pitchFamily="34" charset="0"/>
                <a:cs typeface="Arial" pitchFamily="34" charset="0"/>
              </a:rPr>
              <a:t> Negara </a:t>
            </a:r>
            <a:r>
              <a:rPr lang="en-US" dirty="0" err="1" smtClean="0">
                <a:latin typeface="Arial" pitchFamily="34" charset="0"/>
                <a:cs typeface="Arial" pitchFamily="34" charset="0"/>
              </a:rPr>
              <a:t>Republik</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jo</a:t>
            </a:r>
            <a:r>
              <a:rPr lang="en-US" dirty="0" smtClean="0">
                <a:latin typeface="Arial" pitchFamily="34" charset="0"/>
                <a:cs typeface="Arial" pitchFamily="34" charset="0"/>
              </a:rPr>
              <a:t> UU No. 1 </a:t>
            </a:r>
            <a:r>
              <a:rPr lang="en-US" dirty="0" err="1" smtClean="0">
                <a:latin typeface="Arial" pitchFamily="34" charset="0"/>
                <a:cs typeface="Arial" pitchFamily="34" charset="0"/>
              </a:rPr>
              <a:t>Tahun</a:t>
            </a:r>
            <a:r>
              <a:rPr lang="en-US" dirty="0" smtClean="0">
                <a:latin typeface="Arial" pitchFamily="34" charset="0"/>
                <a:cs typeface="Arial" pitchFamily="34" charset="0"/>
              </a:rPr>
              <a:t> 1988) </a:t>
            </a:r>
            <a:r>
              <a:rPr lang="en-US" dirty="0" err="1" smtClean="0">
                <a:latin typeface="Arial" pitchFamily="34" charset="0"/>
                <a:cs typeface="Arial" pitchFamily="34" charset="0"/>
              </a:rPr>
              <a:t>Pasal</a:t>
            </a:r>
            <a:r>
              <a:rPr lang="en-US" dirty="0" smtClean="0">
                <a:latin typeface="Arial" pitchFamily="34" charset="0"/>
                <a:cs typeface="Arial" pitchFamily="34" charset="0"/>
              </a:rPr>
              <a:t> 18 (a) yang </a:t>
            </a:r>
            <a:r>
              <a:rPr lang="en-US" dirty="0" err="1" smtClean="0">
                <a:latin typeface="Arial" pitchFamily="34" charset="0"/>
                <a:cs typeface="Arial" pitchFamily="34" charset="0"/>
              </a:rPr>
              <a:t>mengamanatkan</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Hak</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kewajiban</a:t>
            </a:r>
            <a:r>
              <a:rPr lang="en-US" dirty="0" smtClean="0">
                <a:latin typeface="Arial" pitchFamily="34" charset="0"/>
                <a:cs typeface="Arial" pitchFamily="34" charset="0"/>
              </a:rPr>
              <a:t> </a:t>
            </a:r>
            <a:r>
              <a:rPr lang="en-US" dirty="0" err="1" smtClean="0">
                <a:latin typeface="Arial" pitchFamily="34" charset="0"/>
                <a:cs typeface="Arial" pitchFamily="34" charset="0"/>
              </a:rPr>
              <a:t>warga</a:t>
            </a:r>
            <a:r>
              <a:rPr lang="en-US" dirty="0" smtClean="0">
                <a:latin typeface="Arial" pitchFamily="34" charset="0"/>
                <a:cs typeface="Arial" pitchFamily="34" charset="0"/>
              </a:rPr>
              <a:t> Negara yang </a:t>
            </a:r>
            <a:r>
              <a:rPr lang="en-US" dirty="0" err="1" smtClean="0">
                <a:latin typeface="Arial" pitchFamily="34" charset="0"/>
                <a:cs typeface="Arial" pitchFamily="34" charset="0"/>
              </a:rPr>
              <a:t>diwujudkan</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keikutsertaan</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upaya</a:t>
            </a:r>
            <a:r>
              <a:rPr lang="en-US" dirty="0" smtClean="0">
                <a:latin typeface="Arial" pitchFamily="34" charset="0"/>
                <a:cs typeface="Arial" pitchFamily="34" charset="0"/>
              </a:rPr>
              <a:t> </a:t>
            </a:r>
            <a:r>
              <a:rPr lang="en-US" dirty="0" err="1" smtClean="0">
                <a:latin typeface="Arial" pitchFamily="34" charset="0"/>
                <a:cs typeface="Arial" pitchFamily="34" charset="0"/>
              </a:rPr>
              <a:t>bela</a:t>
            </a:r>
            <a:r>
              <a:rPr lang="en-US" dirty="0" smtClean="0">
                <a:latin typeface="Arial" pitchFamily="34" charset="0"/>
                <a:cs typeface="Arial" pitchFamily="34" charset="0"/>
              </a:rPr>
              <a:t> Negara </a:t>
            </a:r>
            <a:r>
              <a:rPr lang="en-US" dirty="0" err="1" smtClean="0">
                <a:latin typeface="Arial" pitchFamily="34" charset="0"/>
                <a:cs typeface="Arial" pitchFamily="34" charset="0"/>
              </a:rPr>
              <a:t>diselenggarakan</a:t>
            </a:r>
            <a:r>
              <a:rPr lang="en-US" dirty="0" smtClean="0">
                <a:latin typeface="Arial" pitchFamily="34" charset="0"/>
                <a:cs typeface="Arial" pitchFamily="34" charset="0"/>
              </a:rPr>
              <a:t> </a:t>
            </a:r>
            <a:r>
              <a:rPr lang="en-US" dirty="0" err="1" smtClean="0">
                <a:latin typeface="Arial" pitchFamily="34" charset="0"/>
                <a:cs typeface="Arial" pitchFamily="34" charset="0"/>
              </a:rPr>
              <a:t>melalui</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Pendahulaun</a:t>
            </a:r>
            <a:r>
              <a:rPr lang="en-US" dirty="0" smtClean="0">
                <a:latin typeface="Arial" pitchFamily="34" charset="0"/>
                <a:cs typeface="Arial" pitchFamily="34" charset="0"/>
              </a:rPr>
              <a:t> </a:t>
            </a:r>
            <a:r>
              <a:rPr lang="en-US" dirty="0" err="1" smtClean="0">
                <a:latin typeface="Arial" pitchFamily="34" charset="0"/>
                <a:cs typeface="Arial" pitchFamily="34" charset="0"/>
              </a:rPr>
              <a:t>Bela</a:t>
            </a:r>
            <a:r>
              <a:rPr lang="en-US" dirty="0" smtClean="0">
                <a:latin typeface="Arial" pitchFamily="34" charset="0"/>
                <a:cs typeface="Arial" pitchFamily="34" charset="0"/>
              </a:rPr>
              <a:t> Negara (PPBN)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bagian</a:t>
            </a:r>
            <a:r>
              <a:rPr lang="en-US" dirty="0" smtClean="0">
                <a:latin typeface="Arial" pitchFamily="34" charset="0"/>
                <a:cs typeface="Arial" pitchFamily="34" charset="0"/>
              </a:rPr>
              <a:t> yang </a:t>
            </a:r>
            <a:r>
              <a:rPr lang="en-US" dirty="0" err="1" smtClean="0">
                <a:latin typeface="Arial" pitchFamily="34" charset="0"/>
                <a:cs typeface="Arial" pitchFamily="34" charset="0"/>
              </a:rPr>
              <a:t>tidak</a:t>
            </a:r>
            <a:r>
              <a:rPr lang="en-US" dirty="0" smtClean="0">
                <a:latin typeface="Arial" pitchFamily="34" charset="0"/>
                <a:cs typeface="Arial" pitchFamily="34" charset="0"/>
              </a:rPr>
              <a:t> </a:t>
            </a:r>
            <a:r>
              <a:rPr lang="en-US" dirty="0" err="1" smtClean="0">
                <a:latin typeface="Arial" pitchFamily="34" charset="0"/>
                <a:cs typeface="Arial" pitchFamily="34" charset="0"/>
              </a:rPr>
              <a:t>terpisahkan</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sistem</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a:t>
            </a:r>
            <a:endParaRPr lang="id-ID" dirty="0" smtClean="0">
              <a:latin typeface="Arial" pitchFamily="34" charset="0"/>
              <a:cs typeface="Arial" pitchFamily="34" charset="0"/>
            </a:endParaRPr>
          </a:p>
          <a:p>
            <a:pPr lvl="2"/>
            <a:endParaRPr lang="id-ID"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lvl="1" algn="just"/>
            <a:r>
              <a:rPr lang="en-US" dirty="0" err="1" smtClean="0">
                <a:latin typeface="Arial" pitchFamily="34" charset="0"/>
                <a:cs typeface="Arial" pitchFamily="34" charset="0"/>
              </a:rPr>
              <a:t>Landasan</a:t>
            </a:r>
            <a:r>
              <a:rPr lang="en-US" dirty="0" smtClean="0">
                <a:latin typeface="Arial" pitchFamily="34" charset="0"/>
                <a:cs typeface="Arial" pitchFamily="34" charset="0"/>
              </a:rPr>
              <a:t> </a:t>
            </a:r>
            <a:r>
              <a:rPr lang="en-US" dirty="0" err="1" smtClean="0">
                <a:latin typeface="Arial" pitchFamily="34" charset="0"/>
                <a:cs typeface="Arial" pitchFamily="34" charset="0"/>
              </a:rPr>
              <a:t>hukum</a:t>
            </a:r>
            <a:r>
              <a:rPr lang="en-US" dirty="0" smtClean="0">
                <a:latin typeface="Arial" pitchFamily="34" charset="0"/>
                <a:cs typeface="Arial" pitchFamily="34" charset="0"/>
              </a:rPr>
              <a:t> </a:t>
            </a:r>
            <a:r>
              <a:rPr lang="en-US" dirty="0" err="1" smtClean="0">
                <a:latin typeface="Arial" pitchFamily="34" charset="0"/>
                <a:cs typeface="Arial" pitchFamily="34" charset="0"/>
              </a:rPr>
              <a:t>lainnya</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UU No. 20 </a:t>
            </a:r>
            <a:r>
              <a:rPr lang="en-US" dirty="0" err="1" smtClean="0">
                <a:latin typeface="Arial" pitchFamily="34" charset="0"/>
                <a:cs typeface="Arial" pitchFamily="34" charset="0"/>
              </a:rPr>
              <a:t>Tahnun</a:t>
            </a:r>
            <a:r>
              <a:rPr lang="en-US" dirty="0" smtClean="0">
                <a:latin typeface="Arial" pitchFamily="34" charset="0"/>
                <a:cs typeface="Arial" pitchFamily="34" charset="0"/>
              </a:rPr>
              <a:t> 2003 (SISDIKNAS) </a:t>
            </a:r>
            <a:r>
              <a:rPr lang="en-US" dirty="0" err="1" smtClean="0">
                <a:latin typeface="Arial" pitchFamily="34" charset="0"/>
                <a:cs typeface="Arial" pitchFamily="34" charset="0"/>
              </a:rPr>
              <a:t>serta</a:t>
            </a:r>
            <a:r>
              <a:rPr lang="en-US" dirty="0" smtClean="0">
                <a:latin typeface="Arial" pitchFamily="34" charset="0"/>
                <a:cs typeface="Arial" pitchFamily="34" charset="0"/>
              </a:rPr>
              <a:t> </a:t>
            </a:r>
            <a:r>
              <a:rPr lang="en-US" dirty="0" err="1" smtClean="0">
                <a:latin typeface="Arial" pitchFamily="34" charset="0"/>
                <a:cs typeface="Arial" pitchFamily="34" charset="0"/>
              </a:rPr>
              <a:t>berdasarkan</a:t>
            </a:r>
            <a:r>
              <a:rPr lang="en-US" dirty="0" smtClean="0">
                <a:latin typeface="Arial" pitchFamily="34" charset="0"/>
                <a:cs typeface="Arial" pitchFamily="34" charset="0"/>
              </a:rPr>
              <a:t> </a:t>
            </a:r>
            <a:r>
              <a:rPr lang="en-US" dirty="0" err="1" smtClean="0">
                <a:latin typeface="Arial" pitchFamily="34" charset="0"/>
                <a:cs typeface="Arial" pitchFamily="34" charset="0"/>
              </a:rPr>
              <a:t>Keputusan</a:t>
            </a:r>
            <a:r>
              <a:rPr lang="en-US" dirty="0" smtClean="0">
                <a:latin typeface="Arial" pitchFamily="34" charset="0"/>
                <a:cs typeface="Arial" pitchFamily="34" charset="0"/>
              </a:rPr>
              <a:t> </a:t>
            </a:r>
            <a:r>
              <a:rPr lang="en-US" dirty="0" err="1" smtClean="0">
                <a:latin typeface="Arial" pitchFamily="34" charset="0"/>
                <a:cs typeface="Arial" pitchFamily="34" charset="0"/>
              </a:rPr>
              <a:t>Menteri</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No. 232/U/2000, </a:t>
            </a:r>
            <a:r>
              <a:rPr lang="en-US" dirty="0" err="1" smtClean="0">
                <a:latin typeface="Arial" pitchFamily="34" charset="0"/>
                <a:cs typeface="Arial" pitchFamily="34" charset="0"/>
              </a:rPr>
              <a:t>tentang</a:t>
            </a:r>
            <a:r>
              <a:rPr lang="en-US" dirty="0" smtClean="0">
                <a:latin typeface="Arial" pitchFamily="34" charset="0"/>
                <a:cs typeface="Arial" pitchFamily="34" charset="0"/>
              </a:rPr>
              <a:t> </a:t>
            </a:r>
            <a:r>
              <a:rPr lang="en-US" dirty="0" err="1" smtClean="0">
                <a:latin typeface="Arial" pitchFamily="34" charset="0"/>
                <a:cs typeface="Arial" pitchFamily="34" charset="0"/>
              </a:rPr>
              <a:t>Pedoman</a:t>
            </a:r>
            <a:r>
              <a:rPr lang="en-US" dirty="0" smtClean="0">
                <a:latin typeface="Arial" pitchFamily="34" charset="0"/>
                <a:cs typeface="Arial" pitchFamily="34" charset="0"/>
              </a:rPr>
              <a:t> </a:t>
            </a:r>
            <a:r>
              <a:rPr lang="en-US" dirty="0" err="1" smtClean="0">
                <a:latin typeface="Arial" pitchFamily="34" charset="0"/>
                <a:cs typeface="Arial" pitchFamily="34" charset="0"/>
              </a:rPr>
              <a:t>Penyusunan</a:t>
            </a:r>
            <a:r>
              <a:rPr lang="en-US" dirty="0" smtClean="0">
                <a:latin typeface="Arial" pitchFamily="34" charset="0"/>
                <a:cs typeface="Arial" pitchFamily="34" charset="0"/>
              </a:rPr>
              <a:t> </a:t>
            </a:r>
            <a:r>
              <a:rPr lang="en-US" dirty="0" err="1" smtClean="0">
                <a:latin typeface="Arial" pitchFamily="34" charset="0"/>
                <a:cs typeface="Arial" pitchFamily="34" charset="0"/>
              </a:rPr>
              <a:t>Kurikulum</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Tinggi</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Penilaian</a:t>
            </a:r>
            <a:r>
              <a:rPr lang="en-US" dirty="0" smtClean="0">
                <a:latin typeface="Arial" pitchFamily="34" charset="0"/>
                <a:cs typeface="Arial" pitchFamily="34" charset="0"/>
              </a:rPr>
              <a:t> </a:t>
            </a:r>
            <a:r>
              <a:rPr lang="en-US" dirty="0" err="1" smtClean="0">
                <a:latin typeface="Arial" pitchFamily="34" charset="0"/>
                <a:cs typeface="Arial" pitchFamily="34" charset="0"/>
              </a:rPr>
              <a:t>Hasil</a:t>
            </a:r>
            <a:r>
              <a:rPr lang="en-US" dirty="0" smtClean="0">
                <a:latin typeface="Arial" pitchFamily="34" charset="0"/>
                <a:cs typeface="Arial" pitchFamily="34" charset="0"/>
              </a:rPr>
              <a:t> </a:t>
            </a:r>
            <a:r>
              <a:rPr lang="en-US" dirty="0" err="1" smtClean="0">
                <a:latin typeface="Arial" pitchFamily="34" charset="0"/>
                <a:cs typeface="Arial" pitchFamily="34" charset="0"/>
              </a:rPr>
              <a:t>Belajar</a:t>
            </a:r>
            <a:r>
              <a:rPr lang="en-US" dirty="0" smtClean="0">
                <a:latin typeface="Arial" pitchFamily="34" charset="0"/>
                <a:cs typeface="Arial" pitchFamily="34" charset="0"/>
              </a:rPr>
              <a:t> </a:t>
            </a:r>
            <a:r>
              <a:rPr lang="en-US" dirty="0" err="1" smtClean="0">
                <a:latin typeface="Arial" pitchFamily="34" charset="0"/>
                <a:cs typeface="Arial" pitchFamily="34" charset="0"/>
              </a:rPr>
              <a:t>Mahasiswa</a:t>
            </a:r>
            <a:r>
              <a:rPr lang="en-US" dirty="0" smtClean="0">
                <a:latin typeface="Arial" pitchFamily="34" charset="0"/>
                <a:cs typeface="Arial" pitchFamily="34" charset="0"/>
              </a:rPr>
              <a:t>. </a:t>
            </a:r>
            <a:r>
              <a:rPr lang="en-US" dirty="0" err="1" smtClean="0">
                <a:latin typeface="Arial" pitchFamily="34" charset="0"/>
                <a:cs typeface="Arial" pitchFamily="34" charset="0"/>
              </a:rPr>
              <a:t>Keputusan</a:t>
            </a:r>
            <a:r>
              <a:rPr lang="en-US" dirty="0" smtClean="0">
                <a:latin typeface="Arial" pitchFamily="34" charset="0"/>
                <a:cs typeface="Arial" pitchFamily="34" charset="0"/>
              </a:rPr>
              <a:t> </a:t>
            </a:r>
            <a:r>
              <a:rPr lang="en-US" dirty="0" err="1" smtClean="0">
                <a:latin typeface="Arial" pitchFamily="34" charset="0"/>
                <a:cs typeface="Arial" pitchFamily="34" charset="0"/>
              </a:rPr>
              <a:t>Menteri</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No. 45/U/2002, </a:t>
            </a:r>
            <a:r>
              <a:rPr lang="en-US" dirty="0" err="1" smtClean="0">
                <a:latin typeface="Arial" pitchFamily="34" charset="0"/>
                <a:cs typeface="Arial" pitchFamily="34" charset="0"/>
              </a:rPr>
              <a:t>tentang</a:t>
            </a:r>
            <a:r>
              <a:rPr lang="en-US" dirty="0" smtClean="0">
                <a:latin typeface="Arial" pitchFamily="34" charset="0"/>
                <a:cs typeface="Arial" pitchFamily="34" charset="0"/>
              </a:rPr>
              <a:t> </a:t>
            </a:r>
            <a:r>
              <a:rPr lang="en-US" dirty="0" err="1" smtClean="0">
                <a:latin typeface="Arial" pitchFamily="34" charset="0"/>
                <a:cs typeface="Arial" pitchFamily="34" charset="0"/>
              </a:rPr>
              <a:t>Kurikulum</a:t>
            </a:r>
            <a:r>
              <a:rPr lang="en-US" dirty="0" smtClean="0">
                <a:latin typeface="Arial" pitchFamily="34" charset="0"/>
                <a:cs typeface="Arial" pitchFamily="34" charset="0"/>
              </a:rPr>
              <a:t> </a:t>
            </a:r>
            <a:r>
              <a:rPr lang="en-US" dirty="0" err="1" smtClean="0">
                <a:latin typeface="Arial" pitchFamily="34" charset="0"/>
                <a:cs typeface="Arial" pitchFamily="34" charset="0"/>
              </a:rPr>
              <a:t>Inti</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Tinggi</a:t>
            </a:r>
            <a:r>
              <a:rPr lang="en-US" dirty="0" smtClean="0">
                <a:latin typeface="Arial" pitchFamily="34" charset="0"/>
                <a:cs typeface="Arial" pitchFamily="34" charset="0"/>
              </a:rPr>
              <a:t>, </a:t>
            </a:r>
            <a:r>
              <a:rPr lang="en-US" dirty="0" err="1" smtClean="0">
                <a:latin typeface="Arial" pitchFamily="34" charset="0"/>
                <a:cs typeface="Arial" pitchFamily="34" charset="0"/>
              </a:rPr>
              <a:t>telah</a:t>
            </a:r>
            <a:r>
              <a:rPr lang="en-US" dirty="0" smtClean="0">
                <a:latin typeface="Arial" pitchFamily="34" charset="0"/>
                <a:cs typeface="Arial" pitchFamily="34" charset="0"/>
              </a:rPr>
              <a:t> </a:t>
            </a:r>
            <a:r>
              <a:rPr lang="en-US" dirty="0" err="1" smtClean="0">
                <a:latin typeface="Arial" pitchFamily="34" charset="0"/>
                <a:cs typeface="Arial" pitchFamily="34" charset="0"/>
              </a:rPr>
              <a:t>menetapkan</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Agama,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Bahasa</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merupakan</a:t>
            </a:r>
            <a:r>
              <a:rPr lang="en-US" dirty="0" smtClean="0">
                <a:latin typeface="Arial" pitchFamily="34" charset="0"/>
                <a:cs typeface="Arial" pitchFamily="34" charset="0"/>
              </a:rPr>
              <a:t> </a:t>
            </a:r>
            <a:r>
              <a:rPr lang="en-US" dirty="0" err="1" smtClean="0">
                <a:latin typeface="Arial" pitchFamily="34" charset="0"/>
                <a:cs typeface="Arial" pitchFamily="34" charset="0"/>
              </a:rPr>
              <a:t>kelompok</a:t>
            </a:r>
            <a:r>
              <a:rPr lang="en-US" dirty="0" smtClean="0">
                <a:latin typeface="Arial" pitchFamily="34" charset="0"/>
                <a:cs typeface="Arial" pitchFamily="34" charset="0"/>
              </a:rPr>
              <a:t> </a:t>
            </a:r>
            <a:r>
              <a:rPr lang="en-US" dirty="0" err="1" smtClean="0">
                <a:latin typeface="Arial" pitchFamily="34" charset="0"/>
                <a:cs typeface="Arial" pitchFamily="34" charset="0"/>
              </a:rPr>
              <a:t>Matakuliah</a:t>
            </a:r>
            <a:r>
              <a:rPr lang="en-US" dirty="0" smtClean="0">
                <a:latin typeface="Arial" pitchFamily="34" charset="0"/>
                <a:cs typeface="Arial" pitchFamily="34" charset="0"/>
              </a:rPr>
              <a:t> </a:t>
            </a:r>
            <a:r>
              <a:rPr lang="en-US" dirty="0" err="1" smtClean="0">
                <a:latin typeface="Arial" pitchFamily="34" charset="0"/>
                <a:cs typeface="Arial" pitchFamily="34" charset="0"/>
              </a:rPr>
              <a:t>Pengembangan</a:t>
            </a:r>
            <a:r>
              <a:rPr lang="en-US" dirty="0" smtClean="0">
                <a:latin typeface="Arial" pitchFamily="34" charset="0"/>
                <a:cs typeface="Arial" pitchFamily="34" charset="0"/>
              </a:rPr>
              <a:t> </a:t>
            </a:r>
            <a:r>
              <a:rPr lang="en-US" dirty="0" err="1" smtClean="0">
                <a:latin typeface="Arial" pitchFamily="34" charset="0"/>
                <a:cs typeface="Arial" pitchFamily="34" charset="0"/>
              </a:rPr>
              <a:t>Kepribadian</a:t>
            </a:r>
            <a:r>
              <a:rPr lang="en-US" dirty="0" smtClean="0">
                <a:latin typeface="Arial" pitchFamily="34" charset="0"/>
                <a:cs typeface="Arial" pitchFamily="34" charset="0"/>
              </a:rPr>
              <a:t>, yang </a:t>
            </a:r>
            <a:r>
              <a:rPr lang="en-US" dirty="0" err="1" smtClean="0">
                <a:latin typeface="Arial" pitchFamily="34" charset="0"/>
                <a:cs typeface="Arial" pitchFamily="34" charset="0"/>
              </a:rPr>
              <a:t>wajib</a:t>
            </a:r>
            <a:r>
              <a:rPr lang="en-US" dirty="0" smtClean="0">
                <a:latin typeface="Arial" pitchFamily="34" charset="0"/>
                <a:cs typeface="Arial" pitchFamily="34" charset="0"/>
              </a:rPr>
              <a:t> </a:t>
            </a:r>
            <a:r>
              <a:rPr lang="en-US" dirty="0" err="1" smtClean="0">
                <a:latin typeface="Arial" pitchFamily="34" charset="0"/>
                <a:cs typeface="Arial" pitchFamily="34" charset="0"/>
              </a:rPr>
              <a:t>diberikan</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kurikul</a:t>
            </a:r>
            <a:r>
              <a:rPr lang="en-US" dirty="0" smtClean="0">
                <a:latin typeface="Arial" pitchFamily="34" charset="0"/>
                <a:cs typeface="Arial" pitchFamily="34" charset="0"/>
              </a:rPr>
              <a:t> </a:t>
            </a:r>
            <a:r>
              <a:rPr lang="en-US" dirty="0" err="1" smtClean="0">
                <a:latin typeface="Arial" pitchFamily="34" charset="0"/>
                <a:cs typeface="Arial" pitchFamily="34" charset="0"/>
              </a:rPr>
              <a:t>setiap</a:t>
            </a:r>
            <a:r>
              <a:rPr lang="en-US" dirty="0" smtClean="0">
                <a:latin typeface="Arial" pitchFamily="34" charset="0"/>
                <a:cs typeface="Arial" pitchFamily="34" charset="0"/>
              </a:rPr>
              <a:t> program </a:t>
            </a:r>
            <a:r>
              <a:rPr lang="en-US" dirty="0" err="1" smtClean="0">
                <a:latin typeface="Arial" pitchFamily="34" charset="0"/>
                <a:cs typeface="Arial" pitchFamily="34" charset="0"/>
              </a:rPr>
              <a:t>studi</a:t>
            </a:r>
            <a:r>
              <a:rPr lang="en-US" dirty="0" smtClean="0">
                <a:latin typeface="Arial" pitchFamily="34" charset="0"/>
                <a:cs typeface="Arial" pitchFamily="34" charset="0"/>
              </a:rPr>
              <a:t>/</a:t>
            </a:r>
            <a:r>
              <a:rPr lang="en-US" dirty="0" err="1" smtClean="0">
                <a:latin typeface="Arial" pitchFamily="34" charset="0"/>
                <a:cs typeface="Arial" pitchFamily="34" charset="0"/>
              </a:rPr>
              <a:t>kelompok</a:t>
            </a:r>
            <a:r>
              <a:rPr lang="en-US" dirty="0" smtClean="0">
                <a:latin typeface="Arial" pitchFamily="34" charset="0"/>
                <a:cs typeface="Arial" pitchFamily="34" charset="0"/>
              </a:rPr>
              <a:t> program </a:t>
            </a:r>
            <a:r>
              <a:rPr lang="en-US" dirty="0" err="1" smtClean="0">
                <a:latin typeface="Arial" pitchFamily="34" charset="0"/>
                <a:cs typeface="Arial" pitchFamily="34" charset="0"/>
              </a:rPr>
              <a:t>studi</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lvl="1" algn="just"/>
            <a:r>
              <a:rPr lang="en-US" dirty="0" err="1" smtClean="0">
                <a:latin typeface="Arial" pitchFamily="34" charset="0"/>
                <a:cs typeface="Arial" pitchFamily="34" charset="0"/>
              </a:rPr>
              <a:t>Landasan</a:t>
            </a:r>
            <a:r>
              <a:rPr lang="en-US" dirty="0" smtClean="0">
                <a:latin typeface="Arial" pitchFamily="34" charset="0"/>
                <a:cs typeface="Arial" pitchFamily="34" charset="0"/>
              </a:rPr>
              <a:t> </a:t>
            </a:r>
            <a:r>
              <a:rPr lang="en-US" dirty="0" err="1" smtClean="0">
                <a:latin typeface="Arial" pitchFamily="34" charset="0"/>
                <a:cs typeface="Arial" pitchFamily="34" charset="0"/>
              </a:rPr>
              <a:t>operasional</a:t>
            </a:r>
            <a:r>
              <a:rPr lang="en-US" dirty="0" smtClean="0">
                <a:latin typeface="Arial" pitchFamily="34" charset="0"/>
                <a:cs typeface="Arial" pitchFamily="34" charset="0"/>
              </a:rPr>
              <a:t> </a:t>
            </a:r>
            <a:r>
              <a:rPr lang="en-US" dirty="0" err="1" smtClean="0">
                <a:latin typeface="Arial" pitchFamily="34" charset="0"/>
                <a:cs typeface="Arial" pitchFamily="34" charset="0"/>
              </a:rPr>
              <a:t>tentang</a:t>
            </a:r>
            <a:r>
              <a:rPr lang="en-US" dirty="0" smtClean="0">
                <a:latin typeface="Arial" pitchFamily="34" charset="0"/>
                <a:cs typeface="Arial" pitchFamily="34" charset="0"/>
              </a:rPr>
              <a:t> </a:t>
            </a:r>
            <a:r>
              <a:rPr lang="en-US" dirty="0" err="1" smtClean="0">
                <a:latin typeface="Arial" pitchFamily="34" charset="0"/>
                <a:cs typeface="Arial" pitchFamily="34" charset="0"/>
              </a:rPr>
              <a:t>ruang</a:t>
            </a:r>
            <a:r>
              <a:rPr lang="en-US" dirty="0" smtClean="0">
                <a:latin typeface="Arial" pitchFamily="34" charset="0"/>
                <a:cs typeface="Arial" pitchFamily="34" charset="0"/>
              </a:rPr>
              <a:t> </a:t>
            </a:r>
            <a:r>
              <a:rPr lang="en-US" dirty="0" err="1" smtClean="0">
                <a:latin typeface="Arial" pitchFamily="34" charset="0"/>
                <a:cs typeface="Arial" pitchFamily="34" charset="0"/>
              </a:rPr>
              <a:t>lingkup</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didasarkan</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Surat</a:t>
            </a:r>
            <a:r>
              <a:rPr lang="en-US" dirty="0" smtClean="0">
                <a:latin typeface="Arial" pitchFamily="34" charset="0"/>
                <a:cs typeface="Arial" pitchFamily="34" charset="0"/>
              </a:rPr>
              <a:t> </a:t>
            </a:r>
            <a:r>
              <a:rPr lang="en-US" dirty="0" err="1" smtClean="0">
                <a:latin typeface="Arial" pitchFamily="34" charset="0"/>
                <a:cs typeface="Arial" pitchFamily="34" charset="0"/>
              </a:rPr>
              <a:t>Keputusan</a:t>
            </a:r>
            <a:r>
              <a:rPr lang="en-US" dirty="0" smtClean="0">
                <a:latin typeface="Arial" pitchFamily="34" charset="0"/>
                <a:cs typeface="Arial" pitchFamily="34" charset="0"/>
              </a:rPr>
              <a:t> </a:t>
            </a:r>
            <a:r>
              <a:rPr lang="en-US" dirty="0" err="1" smtClean="0">
                <a:latin typeface="Arial" pitchFamily="34" charset="0"/>
                <a:cs typeface="Arial" pitchFamily="34" charset="0"/>
              </a:rPr>
              <a:t>Dirjen</a:t>
            </a:r>
            <a:r>
              <a:rPr lang="en-US" dirty="0" smtClean="0">
                <a:latin typeface="Arial" pitchFamily="34" charset="0"/>
                <a:cs typeface="Arial" pitchFamily="34" charset="0"/>
              </a:rPr>
              <a:t> </a:t>
            </a:r>
            <a:r>
              <a:rPr lang="en-US" dirty="0" err="1" smtClean="0">
                <a:latin typeface="Arial" pitchFamily="34" charset="0"/>
                <a:cs typeface="Arial" pitchFamily="34" charset="0"/>
              </a:rPr>
              <a:t>Dikti</a:t>
            </a:r>
            <a:r>
              <a:rPr lang="en-US" dirty="0" smtClean="0">
                <a:latin typeface="Arial" pitchFamily="34" charset="0"/>
                <a:cs typeface="Arial" pitchFamily="34" charset="0"/>
              </a:rPr>
              <a:t> No. 43/DIKTI/</a:t>
            </a:r>
            <a:r>
              <a:rPr lang="en-US" dirty="0" err="1" smtClean="0">
                <a:latin typeface="Arial" pitchFamily="34" charset="0"/>
                <a:cs typeface="Arial" pitchFamily="34" charset="0"/>
              </a:rPr>
              <a:t>Kep</a:t>
            </a:r>
            <a:r>
              <a:rPr lang="en-US" dirty="0" smtClean="0">
                <a:latin typeface="Arial" pitchFamily="34" charset="0"/>
                <a:cs typeface="Arial" pitchFamily="34" charset="0"/>
              </a:rPr>
              <a:t>./2006, yang </a:t>
            </a:r>
            <a:r>
              <a:rPr lang="en-US" dirty="0" err="1" smtClean="0">
                <a:latin typeface="Arial" pitchFamily="34" charset="0"/>
                <a:cs typeface="Arial" pitchFamily="34" charset="0"/>
              </a:rPr>
              <a:t>memuat</a:t>
            </a:r>
            <a:r>
              <a:rPr lang="en-US" dirty="0" smtClean="0">
                <a:latin typeface="Arial" pitchFamily="34" charset="0"/>
                <a:cs typeface="Arial" pitchFamily="34" charset="0"/>
              </a:rPr>
              <a:t> </a:t>
            </a:r>
            <a:r>
              <a:rPr lang="en-US" dirty="0" err="1" smtClean="0">
                <a:latin typeface="Arial" pitchFamily="34" charset="0"/>
                <a:cs typeface="Arial" pitchFamily="34" charset="0"/>
              </a:rPr>
              <a:t>rambu-rambu</a:t>
            </a:r>
            <a:r>
              <a:rPr lang="en-US" dirty="0" smtClean="0">
                <a:latin typeface="Arial" pitchFamily="34" charset="0"/>
                <a:cs typeface="Arial" pitchFamily="34" charset="0"/>
              </a:rPr>
              <a:t> </a:t>
            </a:r>
            <a:r>
              <a:rPr lang="en-US" dirty="0" err="1" smtClean="0">
                <a:latin typeface="Arial" pitchFamily="34" charset="0"/>
                <a:cs typeface="Arial" pitchFamily="34" charset="0"/>
              </a:rPr>
              <a:t>pelaksanaan</a:t>
            </a:r>
            <a:r>
              <a:rPr lang="en-US" dirty="0" smtClean="0">
                <a:latin typeface="Arial" pitchFamily="34" charset="0"/>
                <a:cs typeface="Arial" pitchFamily="34" charset="0"/>
              </a:rPr>
              <a:t> </a:t>
            </a:r>
            <a:r>
              <a:rPr lang="en-US" dirty="0" err="1" smtClean="0">
                <a:latin typeface="Arial" pitchFamily="34" charset="0"/>
                <a:cs typeface="Arial" pitchFamily="34" charset="0"/>
              </a:rPr>
              <a:t>kelompok</a:t>
            </a:r>
            <a:r>
              <a:rPr lang="en-US" dirty="0" smtClean="0">
                <a:latin typeface="Arial" pitchFamily="34" charset="0"/>
                <a:cs typeface="Arial" pitchFamily="34" charset="0"/>
              </a:rPr>
              <a:t> </a:t>
            </a:r>
            <a:r>
              <a:rPr lang="en-US" dirty="0" err="1" smtClean="0">
                <a:latin typeface="Arial" pitchFamily="34" charset="0"/>
                <a:cs typeface="Arial" pitchFamily="34" charset="0"/>
              </a:rPr>
              <a:t>Marakuliah</a:t>
            </a:r>
            <a:r>
              <a:rPr lang="en-US" dirty="0" smtClean="0">
                <a:latin typeface="Arial" pitchFamily="34" charset="0"/>
                <a:cs typeface="Arial" pitchFamily="34" charset="0"/>
              </a:rPr>
              <a:t> </a:t>
            </a:r>
            <a:r>
              <a:rPr lang="en-US" dirty="0" err="1" smtClean="0">
                <a:latin typeface="Arial" pitchFamily="34" charset="0"/>
                <a:cs typeface="Arial" pitchFamily="34" charset="0"/>
              </a:rPr>
              <a:t>Pengembangan</a:t>
            </a:r>
            <a:r>
              <a:rPr lang="en-US" dirty="0" smtClean="0">
                <a:latin typeface="Arial" pitchFamily="34" charset="0"/>
                <a:cs typeface="Arial" pitchFamily="34" charset="0"/>
              </a:rPr>
              <a:t> </a:t>
            </a:r>
            <a:r>
              <a:rPr lang="en-US" dirty="0" err="1" smtClean="0">
                <a:latin typeface="Arial" pitchFamily="34" charset="0"/>
                <a:cs typeface="Arial" pitchFamily="34" charset="0"/>
              </a:rPr>
              <a:t>Kepribadian</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a:t>
            </a:r>
            <a:r>
              <a:rPr lang="en-US" dirty="0" err="1" smtClean="0">
                <a:latin typeface="Arial" pitchFamily="34" charset="0"/>
                <a:cs typeface="Arial" pitchFamily="34" charset="0"/>
              </a:rPr>
              <a:t>Perguruan</a:t>
            </a:r>
            <a:r>
              <a:rPr lang="en-US" dirty="0" smtClean="0">
                <a:latin typeface="Arial" pitchFamily="34" charset="0"/>
                <a:cs typeface="Arial" pitchFamily="34" charset="0"/>
              </a:rPr>
              <a:t> </a:t>
            </a:r>
            <a:r>
              <a:rPr lang="en-US" dirty="0" err="1" smtClean="0">
                <a:latin typeface="Arial" pitchFamily="34" charset="0"/>
                <a:cs typeface="Arial" pitchFamily="34" charset="0"/>
              </a:rPr>
              <a:t>Tinggi</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endParaRPr lang="id-ID"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77500" lnSpcReduction="20000"/>
          </a:bodyPr>
          <a:lstStyle/>
          <a:p>
            <a:pPr marL="514350" lvl="0" indent="-514350">
              <a:buFont typeface="+mj-lt"/>
              <a:buAutoNum type="alphaUcPeriod" startAt="2"/>
            </a:pPr>
            <a:r>
              <a:rPr lang="en-US" sz="3100" dirty="0">
                <a:latin typeface="Arial" pitchFamily="34" charset="0"/>
                <a:cs typeface="Arial" pitchFamily="34" charset="0"/>
              </a:rPr>
              <a:t>METODOLOGI PEMBELAJARAN: </a:t>
            </a:r>
            <a:r>
              <a:rPr lang="en-US" sz="3100" dirty="0" err="1">
                <a:latin typeface="Arial" pitchFamily="34" charset="0"/>
                <a:cs typeface="Arial" pitchFamily="34" charset="0"/>
              </a:rPr>
              <a:t>Kep</a:t>
            </a:r>
            <a:r>
              <a:rPr lang="en-US" sz="3100" dirty="0">
                <a:latin typeface="Arial" pitchFamily="34" charset="0"/>
                <a:cs typeface="Arial" pitchFamily="34" charset="0"/>
              </a:rPr>
              <a:t>. </a:t>
            </a:r>
            <a:r>
              <a:rPr lang="en-US" sz="3100" dirty="0" err="1">
                <a:latin typeface="Arial" pitchFamily="34" charset="0"/>
                <a:cs typeface="Arial" pitchFamily="34" charset="0"/>
              </a:rPr>
              <a:t>Dirjen</a:t>
            </a:r>
            <a:r>
              <a:rPr lang="en-US" sz="3100" dirty="0">
                <a:latin typeface="Arial" pitchFamily="34" charset="0"/>
                <a:cs typeface="Arial" pitchFamily="34" charset="0"/>
              </a:rPr>
              <a:t> </a:t>
            </a:r>
            <a:r>
              <a:rPr lang="en-US" sz="3100" dirty="0" err="1">
                <a:latin typeface="Arial" pitchFamily="34" charset="0"/>
                <a:cs typeface="Arial" pitchFamily="34" charset="0"/>
              </a:rPr>
              <a:t>Dikti</a:t>
            </a:r>
            <a:r>
              <a:rPr lang="en-US" sz="3100" dirty="0">
                <a:latin typeface="Arial" pitchFamily="34" charset="0"/>
                <a:cs typeface="Arial" pitchFamily="34" charset="0"/>
              </a:rPr>
              <a:t> No. </a:t>
            </a:r>
            <a:r>
              <a:rPr lang="en-US" sz="3100" dirty="0" smtClean="0">
                <a:latin typeface="Arial" pitchFamily="34" charset="0"/>
                <a:cs typeface="Arial" pitchFamily="34" charset="0"/>
              </a:rPr>
              <a:t>43/</a:t>
            </a:r>
            <a:r>
              <a:rPr lang="id-ID" sz="3100" dirty="0" smtClean="0">
                <a:latin typeface="Arial" pitchFamily="34" charset="0"/>
                <a:cs typeface="Arial" pitchFamily="34" charset="0"/>
              </a:rPr>
              <a:t> </a:t>
            </a:r>
            <a:r>
              <a:rPr lang="en-US" sz="3100" dirty="0" err="1" smtClean="0">
                <a:latin typeface="Arial" pitchFamily="34" charset="0"/>
                <a:cs typeface="Arial" pitchFamily="34" charset="0"/>
              </a:rPr>
              <a:t>Dikti</a:t>
            </a:r>
            <a:r>
              <a:rPr lang="en-US" sz="3100" dirty="0" smtClean="0">
                <a:latin typeface="Arial" pitchFamily="34" charset="0"/>
                <a:cs typeface="Arial" pitchFamily="34" charset="0"/>
              </a:rPr>
              <a:t>/</a:t>
            </a:r>
            <a:r>
              <a:rPr lang="id-ID" sz="3100" dirty="0" smtClean="0">
                <a:latin typeface="Arial" pitchFamily="34" charset="0"/>
                <a:cs typeface="Arial" pitchFamily="34" charset="0"/>
              </a:rPr>
              <a:t> </a:t>
            </a:r>
            <a:r>
              <a:rPr lang="en-US" sz="3100" dirty="0" err="1" smtClean="0">
                <a:latin typeface="Arial" pitchFamily="34" charset="0"/>
                <a:cs typeface="Arial" pitchFamily="34" charset="0"/>
              </a:rPr>
              <a:t>Kep</a:t>
            </a:r>
            <a:r>
              <a:rPr lang="en-US" sz="3100" dirty="0" smtClean="0">
                <a:latin typeface="Arial" pitchFamily="34" charset="0"/>
                <a:cs typeface="Arial" pitchFamily="34" charset="0"/>
              </a:rPr>
              <a:t>/2006 </a:t>
            </a:r>
            <a:r>
              <a:rPr lang="en-US" sz="3100" dirty="0" err="1">
                <a:latin typeface="Arial" pitchFamily="34" charset="0"/>
                <a:cs typeface="Arial" pitchFamily="34" charset="0"/>
              </a:rPr>
              <a:t>Pasal</a:t>
            </a:r>
            <a:r>
              <a:rPr lang="en-US" sz="3100" dirty="0">
                <a:latin typeface="Arial" pitchFamily="34" charset="0"/>
                <a:cs typeface="Arial" pitchFamily="34" charset="0"/>
              </a:rPr>
              <a:t> 5</a:t>
            </a:r>
            <a:endParaRPr lang="id-ID" sz="3100" dirty="0">
              <a:latin typeface="Arial" pitchFamily="34" charset="0"/>
              <a:cs typeface="Arial" pitchFamily="34" charset="0"/>
            </a:endParaRPr>
          </a:p>
          <a:p>
            <a:pPr marL="514350" lvl="0" indent="-514350" algn="just">
              <a:buFont typeface="+mj-lt"/>
              <a:buAutoNum type="arabicPeriod"/>
            </a:pPr>
            <a:r>
              <a:rPr lang="en-US" sz="3100" dirty="0" err="1">
                <a:latin typeface="Arial" pitchFamily="34" charset="0"/>
                <a:cs typeface="Arial" pitchFamily="34" charset="0"/>
              </a:rPr>
              <a:t>Proses</a:t>
            </a:r>
            <a:r>
              <a:rPr lang="en-US" sz="3100" dirty="0">
                <a:latin typeface="Arial" pitchFamily="34" charset="0"/>
                <a:cs typeface="Arial" pitchFamily="34" charset="0"/>
              </a:rPr>
              <a:t> </a:t>
            </a:r>
            <a:r>
              <a:rPr lang="en-US" sz="3100" dirty="0" err="1">
                <a:latin typeface="Arial" pitchFamily="34" charset="0"/>
                <a:cs typeface="Arial" pitchFamily="34" charset="0"/>
              </a:rPr>
              <a:t>pembelajaran</a:t>
            </a:r>
            <a:r>
              <a:rPr lang="en-US" sz="3100" dirty="0">
                <a:latin typeface="Arial" pitchFamily="34" charset="0"/>
                <a:cs typeface="Arial" pitchFamily="34" charset="0"/>
              </a:rPr>
              <a:t> </a:t>
            </a:r>
            <a:r>
              <a:rPr lang="en-US" sz="3100" dirty="0" err="1">
                <a:latin typeface="Arial" pitchFamily="34" charset="0"/>
                <a:cs typeface="Arial" pitchFamily="34" charset="0"/>
              </a:rPr>
              <a:t>diselenggarakan</a:t>
            </a:r>
            <a:r>
              <a:rPr lang="en-US" sz="3100" dirty="0">
                <a:latin typeface="Arial" pitchFamily="34" charset="0"/>
                <a:cs typeface="Arial" pitchFamily="34" charset="0"/>
              </a:rPr>
              <a:t> </a:t>
            </a:r>
            <a:r>
              <a:rPr lang="en-US" sz="3100" dirty="0" err="1">
                <a:latin typeface="Arial" pitchFamily="34" charset="0"/>
                <a:cs typeface="Arial" pitchFamily="34" charset="0"/>
              </a:rPr>
              <a:t>secara</a:t>
            </a:r>
            <a:r>
              <a:rPr lang="en-US" sz="3100" dirty="0">
                <a:latin typeface="Arial" pitchFamily="34" charset="0"/>
                <a:cs typeface="Arial" pitchFamily="34" charset="0"/>
              </a:rPr>
              <a:t> </a:t>
            </a:r>
            <a:r>
              <a:rPr lang="en-US" sz="3100" dirty="0" err="1">
                <a:latin typeface="Arial" pitchFamily="34" charset="0"/>
                <a:cs typeface="Arial" pitchFamily="34" charset="0"/>
              </a:rPr>
              <a:t>interaktif</a:t>
            </a:r>
            <a:r>
              <a:rPr lang="en-US" sz="3100" dirty="0">
                <a:latin typeface="Arial" pitchFamily="34" charset="0"/>
                <a:cs typeface="Arial" pitchFamily="34" charset="0"/>
              </a:rPr>
              <a:t>, </a:t>
            </a:r>
            <a:r>
              <a:rPr lang="en-US" sz="3100" dirty="0" err="1">
                <a:latin typeface="Arial" pitchFamily="34" charset="0"/>
                <a:cs typeface="Arial" pitchFamily="34" charset="0"/>
              </a:rPr>
              <a:t>inspiratif</a:t>
            </a:r>
            <a:r>
              <a:rPr lang="en-US" sz="3100" dirty="0">
                <a:latin typeface="Arial" pitchFamily="34" charset="0"/>
                <a:cs typeface="Arial" pitchFamily="34" charset="0"/>
              </a:rPr>
              <a:t>, </a:t>
            </a:r>
            <a:r>
              <a:rPr lang="en-US" sz="3100" dirty="0" err="1">
                <a:latin typeface="Arial" pitchFamily="34" charset="0"/>
                <a:cs typeface="Arial" pitchFamily="34" charset="0"/>
              </a:rPr>
              <a:t>menyenangkan</a:t>
            </a:r>
            <a:r>
              <a:rPr lang="en-US" sz="3100" dirty="0">
                <a:latin typeface="Arial" pitchFamily="34" charset="0"/>
                <a:cs typeface="Arial" pitchFamily="34" charset="0"/>
              </a:rPr>
              <a:t>, </a:t>
            </a:r>
            <a:r>
              <a:rPr lang="en-US" sz="3100" dirty="0" err="1">
                <a:latin typeface="Arial" pitchFamily="34" charset="0"/>
                <a:cs typeface="Arial" pitchFamily="34" charset="0"/>
              </a:rPr>
              <a:t>menantang</a:t>
            </a:r>
            <a:r>
              <a:rPr lang="en-US" sz="3100" dirty="0">
                <a:latin typeface="Arial" pitchFamily="34" charset="0"/>
                <a:cs typeface="Arial" pitchFamily="34" charset="0"/>
              </a:rPr>
              <a:t>, </a:t>
            </a:r>
            <a:r>
              <a:rPr lang="en-US" sz="3100" dirty="0" err="1">
                <a:latin typeface="Arial" pitchFamily="34" charset="0"/>
                <a:cs typeface="Arial" pitchFamily="34" charset="0"/>
              </a:rPr>
              <a:t>memotivasi</a:t>
            </a:r>
            <a:r>
              <a:rPr lang="en-US" sz="3100" dirty="0">
                <a:latin typeface="Arial" pitchFamily="34" charset="0"/>
                <a:cs typeface="Arial" pitchFamily="34" charset="0"/>
              </a:rPr>
              <a:t> </a:t>
            </a:r>
            <a:r>
              <a:rPr lang="en-US" sz="3100" dirty="0" err="1">
                <a:latin typeface="Arial" pitchFamily="34" charset="0"/>
                <a:cs typeface="Arial" pitchFamily="34" charset="0"/>
              </a:rPr>
              <a:t>peserta</a:t>
            </a:r>
            <a:r>
              <a:rPr lang="en-US" sz="3100" dirty="0">
                <a:latin typeface="Arial" pitchFamily="34" charset="0"/>
                <a:cs typeface="Arial" pitchFamily="34" charset="0"/>
              </a:rPr>
              <a:t> </a:t>
            </a:r>
            <a:r>
              <a:rPr lang="en-US" sz="3100" dirty="0" err="1">
                <a:latin typeface="Arial" pitchFamily="34" charset="0"/>
                <a:cs typeface="Arial" pitchFamily="34" charset="0"/>
              </a:rPr>
              <a:t>didik</a:t>
            </a:r>
            <a:r>
              <a:rPr lang="en-US" sz="3100" dirty="0">
                <a:latin typeface="Arial" pitchFamily="34" charset="0"/>
                <a:cs typeface="Arial" pitchFamily="34" charset="0"/>
              </a:rPr>
              <a:t> </a:t>
            </a:r>
            <a:r>
              <a:rPr lang="en-US" sz="3100" dirty="0" err="1">
                <a:latin typeface="Arial" pitchFamily="34" charset="0"/>
                <a:cs typeface="Arial" pitchFamily="34" charset="0"/>
              </a:rPr>
              <a:t>untuk</a:t>
            </a:r>
            <a:r>
              <a:rPr lang="en-US" sz="3100" dirty="0">
                <a:latin typeface="Arial" pitchFamily="34" charset="0"/>
                <a:cs typeface="Arial" pitchFamily="34" charset="0"/>
              </a:rPr>
              <a:t> </a:t>
            </a:r>
            <a:r>
              <a:rPr lang="en-US" sz="3100" dirty="0" err="1">
                <a:latin typeface="Arial" pitchFamily="34" charset="0"/>
                <a:cs typeface="Arial" pitchFamily="34" charset="0"/>
              </a:rPr>
              <a:t>berpartisipasi</a:t>
            </a:r>
            <a:r>
              <a:rPr lang="en-US" sz="3100" dirty="0">
                <a:latin typeface="Arial" pitchFamily="34" charset="0"/>
                <a:cs typeface="Arial" pitchFamily="34" charset="0"/>
              </a:rPr>
              <a:t> </a:t>
            </a:r>
            <a:r>
              <a:rPr lang="en-US" sz="3100" dirty="0" err="1">
                <a:latin typeface="Arial" pitchFamily="34" charset="0"/>
                <a:cs typeface="Arial" pitchFamily="34" charset="0"/>
              </a:rPr>
              <a:t>aktif</a:t>
            </a:r>
            <a:r>
              <a:rPr lang="en-US" sz="3100" dirty="0">
                <a:latin typeface="Arial" pitchFamily="34" charset="0"/>
                <a:cs typeface="Arial" pitchFamily="34" charset="0"/>
              </a:rPr>
              <a:t>, </a:t>
            </a:r>
            <a:r>
              <a:rPr lang="en-US" sz="3100" dirty="0" err="1">
                <a:latin typeface="Arial" pitchFamily="34" charset="0"/>
                <a:cs typeface="Arial" pitchFamily="34" charset="0"/>
              </a:rPr>
              <a:t>serta</a:t>
            </a:r>
            <a:r>
              <a:rPr lang="en-US" sz="3100" dirty="0">
                <a:latin typeface="Arial" pitchFamily="34" charset="0"/>
                <a:cs typeface="Arial" pitchFamily="34" charset="0"/>
              </a:rPr>
              <a:t> </a:t>
            </a:r>
            <a:r>
              <a:rPr lang="en-US" sz="3100" dirty="0" err="1">
                <a:latin typeface="Arial" pitchFamily="34" charset="0"/>
                <a:cs typeface="Arial" pitchFamily="34" charset="0"/>
              </a:rPr>
              <a:t>memberikan</a:t>
            </a:r>
            <a:r>
              <a:rPr lang="en-US" sz="3100" dirty="0">
                <a:latin typeface="Arial" pitchFamily="34" charset="0"/>
                <a:cs typeface="Arial" pitchFamily="34" charset="0"/>
              </a:rPr>
              <a:t> </a:t>
            </a:r>
            <a:r>
              <a:rPr lang="en-US" sz="3100" dirty="0" err="1">
                <a:latin typeface="Arial" pitchFamily="34" charset="0"/>
                <a:cs typeface="Arial" pitchFamily="34" charset="0"/>
              </a:rPr>
              <a:t>ruang</a:t>
            </a:r>
            <a:r>
              <a:rPr lang="en-US" sz="3100" dirty="0">
                <a:latin typeface="Arial" pitchFamily="34" charset="0"/>
                <a:cs typeface="Arial" pitchFamily="34" charset="0"/>
              </a:rPr>
              <a:t> yang </a:t>
            </a:r>
            <a:r>
              <a:rPr lang="en-US" sz="3100" dirty="0" err="1">
                <a:latin typeface="Arial" pitchFamily="34" charset="0"/>
                <a:cs typeface="Arial" pitchFamily="34" charset="0"/>
              </a:rPr>
              <a:t>cukup</a:t>
            </a:r>
            <a:r>
              <a:rPr lang="en-US" sz="3100" dirty="0">
                <a:latin typeface="Arial" pitchFamily="34" charset="0"/>
                <a:cs typeface="Arial" pitchFamily="34" charset="0"/>
              </a:rPr>
              <a:t> </a:t>
            </a:r>
            <a:r>
              <a:rPr lang="en-US" sz="3100" dirty="0" err="1">
                <a:latin typeface="Arial" pitchFamily="34" charset="0"/>
                <a:cs typeface="Arial" pitchFamily="34" charset="0"/>
              </a:rPr>
              <a:t>bagi</a:t>
            </a:r>
            <a:r>
              <a:rPr lang="en-US" sz="3100" dirty="0">
                <a:latin typeface="Arial" pitchFamily="34" charset="0"/>
                <a:cs typeface="Arial" pitchFamily="34" charset="0"/>
              </a:rPr>
              <a:t> </a:t>
            </a:r>
            <a:r>
              <a:rPr lang="en-US" sz="3100" dirty="0" err="1">
                <a:latin typeface="Arial" pitchFamily="34" charset="0"/>
                <a:cs typeface="Arial" pitchFamily="34" charset="0"/>
              </a:rPr>
              <a:t>prakarsa</a:t>
            </a:r>
            <a:r>
              <a:rPr lang="en-US" sz="3100" dirty="0">
                <a:latin typeface="Arial" pitchFamily="34" charset="0"/>
                <a:cs typeface="Arial" pitchFamily="34" charset="0"/>
              </a:rPr>
              <a:t>, </a:t>
            </a:r>
            <a:r>
              <a:rPr lang="en-US" sz="3100" dirty="0" err="1">
                <a:latin typeface="Arial" pitchFamily="34" charset="0"/>
                <a:cs typeface="Arial" pitchFamily="34" charset="0"/>
              </a:rPr>
              <a:t>kreativitas</a:t>
            </a:r>
            <a:r>
              <a:rPr lang="en-US" sz="3100" dirty="0">
                <a:latin typeface="Arial" pitchFamily="34" charset="0"/>
                <a:cs typeface="Arial" pitchFamily="34" charset="0"/>
              </a:rPr>
              <a:t>, </a:t>
            </a:r>
            <a:r>
              <a:rPr lang="en-US" sz="3100" dirty="0" err="1">
                <a:latin typeface="Arial" pitchFamily="34" charset="0"/>
                <a:cs typeface="Arial" pitchFamily="34" charset="0"/>
              </a:rPr>
              <a:t>dan</a:t>
            </a:r>
            <a:r>
              <a:rPr lang="en-US" sz="3100" dirty="0">
                <a:latin typeface="Arial" pitchFamily="34" charset="0"/>
                <a:cs typeface="Arial" pitchFamily="34" charset="0"/>
              </a:rPr>
              <a:t> </a:t>
            </a:r>
            <a:r>
              <a:rPr lang="en-US" sz="3100" dirty="0" err="1">
                <a:latin typeface="Arial" pitchFamily="34" charset="0"/>
                <a:cs typeface="Arial" pitchFamily="34" charset="0"/>
              </a:rPr>
              <a:t>kemandirian</a:t>
            </a:r>
            <a:r>
              <a:rPr lang="en-US" sz="3100" dirty="0">
                <a:latin typeface="Arial" pitchFamily="34" charset="0"/>
                <a:cs typeface="Arial" pitchFamily="34" charset="0"/>
              </a:rPr>
              <a:t>, </a:t>
            </a:r>
            <a:r>
              <a:rPr lang="en-US" sz="3100" dirty="0" err="1">
                <a:latin typeface="Arial" pitchFamily="34" charset="0"/>
                <a:cs typeface="Arial" pitchFamily="34" charset="0"/>
              </a:rPr>
              <a:t>dengan</a:t>
            </a:r>
            <a:r>
              <a:rPr lang="en-US" sz="3100" dirty="0">
                <a:latin typeface="Arial" pitchFamily="34" charset="0"/>
                <a:cs typeface="Arial" pitchFamily="34" charset="0"/>
              </a:rPr>
              <a:t> </a:t>
            </a:r>
            <a:r>
              <a:rPr lang="en-US" sz="3100" dirty="0" err="1">
                <a:latin typeface="Arial" pitchFamily="34" charset="0"/>
                <a:cs typeface="Arial" pitchFamily="34" charset="0"/>
              </a:rPr>
              <a:t>menempatkan</a:t>
            </a:r>
            <a:r>
              <a:rPr lang="en-US" sz="3100" dirty="0">
                <a:latin typeface="Arial" pitchFamily="34" charset="0"/>
                <a:cs typeface="Arial" pitchFamily="34" charset="0"/>
              </a:rPr>
              <a:t> </a:t>
            </a:r>
            <a:r>
              <a:rPr lang="en-US" sz="3100" dirty="0" err="1">
                <a:latin typeface="Arial" pitchFamily="34" charset="0"/>
                <a:cs typeface="Arial" pitchFamily="34" charset="0"/>
              </a:rPr>
              <a:t>Mahasiswa</a:t>
            </a:r>
            <a:r>
              <a:rPr lang="en-US" sz="3100" dirty="0">
                <a:latin typeface="Arial" pitchFamily="34" charset="0"/>
                <a:cs typeface="Arial" pitchFamily="34" charset="0"/>
              </a:rPr>
              <a:t> </a:t>
            </a:r>
            <a:r>
              <a:rPr lang="en-US" sz="3100" dirty="0" err="1">
                <a:latin typeface="Arial" pitchFamily="34" charset="0"/>
                <a:cs typeface="Arial" pitchFamily="34" charset="0"/>
              </a:rPr>
              <a:t>sebagai</a:t>
            </a:r>
            <a:r>
              <a:rPr lang="en-US" sz="3100" dirty="0">
                <a:latin typeface="Arial" pitchFamily="34" charset="0"/>
                <a:cs typeface="Arial" pitchFamily="34" charset="0"/>
              </a:rPr>
              <a:t> </a:t>
            </a:r>
            <a:r>
              <a:rPr lang="en-US" sz="3100" dirty="0" err="1">
                <a:latin typeface="Arial" pitchFamily="34" charset="0"/>
                <a:cs typeface="Arial" pitchFamily="34" charset="0"/>
              </a:rPr>
              <a:t>subyek</a:t>
            </a:r>
            <a:r>
              <a:rPr lang="en-US" sz="3100" dirty="0">
                <a:latin typeface="Arial" pitchFamily="34" charset="0"/>
                <a:cs typeface="Arial" pitchFamily="34" charset="0"/>
              </a:rPr>
              <a:t> </a:t>
            </a:r>
            <a:r>
              <a:rPr lang="en-US" sz="3100" dirty="0" err="1">
                <a:latin typeface="Arial" pitchFamily="34" charset="0"/>
                <a:cs typeface="Arial" pitchFamily="34" charset="0"/>
              </a:rPr>
              <a:t>pendidikan</a:t>
            </a:r>
            <a:r>
              <a:rPr lang="en-US" sz="3100" dirty="0">
                <a:latin typeface="Arial" pitchFamily="34" charset="0"/>
                <a:cs typeface="Arial" pitchFamily="34" charset="0"/>
              </a:rPr>
              <a:t>, </a:t>
            </a:r>
            <a:r>
              <a:rPr lang="en-US" sz="3100" dirty="0" err="1">
                <a:latin typeface="Arial" pitchFamily="34" charset="0"/>
                <a:cs typeface="Arial" pitchFamily="34" charset="0"/>
              </a:rPr>
              <a:t>mitra</a:t>
            </a:r>
            <a:r>
              <a:rPr lang="en-US" sz="3100" dirty="0">
                <a:latin typeface="Arial" pitchFamily="34" charset="0"/>
                <a:cs typeface="Arial" pitchFamily="34" charset="0"/>
              </a:rPr>
              <a:t> </a:t>
            </a:r>
            <a:r>
              <a:rPr lang="en-US" sz="3100" dirty="0" err="1">
                <a:latin typeface="Arial" pitchFamily="34" charset="0"/>
                <a:cs typeface="Arial" pitchFamily="34" charset="0"/>
              </a:rPr>
              <a:t>dalam</a:t>
            </a:r>
            <a:r>
              <a:rPr lang="en-US" sz="3100" dirty="0">
                <a:latin typeface="Arial" pitchFamily="34" charset="0"/>
                <a:cs typeface="Arial" pitchFamily="34" charset="0"/>
              </a:rPr>
              <a:t> </a:t>
            </a:r>
            <a:r>
              <a:rPr lang="en-US" sz="3100" dirty="0" err="1">
                <a:latin typeface="Arial" pitchFamily="34" charset="0"/>
                <a:cs typeface="Arial" pitchFamily="34" charset="0"/>
              </a:rPr>
              <a:t>proses</a:t>
            </a:r>
            <a:r>
              <a:rPr lang="en-US" sz="3100" dirty="0">
                <a:latin typeface="Arial" pitchFamily="34" charset="0"/>
                <a:cs typeface="Arial" pitchFamily="34" charset="0"/>
              </a:rPr>
              <a:t> </a:t>
            </a:r>
            <a:r>
              <a:rPr lang="en-US" sz="3100" dirty="0" err="1">
                <a:latin typeface="Arial" pitchFamily="34" charset="0"/>
                <a:cs typeface="Arial" pitchFamily="34" charset="0"/>
              </a:rPr>
              <a:t>pembelajaran</a:t>
            </a:r>
            <a:r>
              <a:rPr lang="en-US" sz="3100" dirty="0">
                <a:latin typeface="Arial" pitchFamily="34" charset="0"/>
                <a:cs typeface="Arial" pitchFamily="34" charset="0"/>
              </a:rPr>
              <a:t>, </a:t>
            </a:r>
            <a:r>
              <a:rPr lang="en-US" sz="3100" dirty="0" err="1">
                <a:latin typeface="Arial" pitchFamily="34" charset="0"/>
                <a:cs typeface="Arial" pitchFamily="34" charset="0"/>
              </a:rPr>
              <a:t>dan</a:t>
            </a:r>
            <a:r>
              <a:rPr lang="en-US" sz="3100" dirty="0">
                <a:latin typeface="Arial" pitchFamily="34" charset="0"/>
                <a:cs typeface="Arial" pitchFamily="34" charset="0"/>
              </a:rPr>
              <a:t> </a:t>
            </a:r>
            <a:r>
              <a:rPr lang="en-US" sz="3100" dirty="0" err="1">
                <a:latin typeface="Arial" pitchFamily="34" charset="0"/>
                <a:cs typeface="Arial" pitchFamily="34" charset="0"/>
              </a:rPr>
              <a:t>sebagai</a:t>
            </a:r>
            <a:r>
              <a:rPr lang="en-US" sz="3100" dirty="0">
                <a:latin typeface="Arial" pitchFamily="34" charset="0"/>
                <a:cs typeface="Arial" pitchFamily="34" charset="0"/>
              </a:rPr>
              <a:t> </a:t>
            </a:r>
            <a:r>
              <a:rPr lang="en-US" sz="3100" dirty="0" err="1">
                <a:latin typeface="Arial" pitchFamily="34" charset="0"/>
                <a:cs typeface="Arial" pitchFamily="34" charset="0"/>
              </a:rPr>
              <a:t>umat</a:t>
            </a:r>
            <a:r>
              <a:rPr lang="en-US" sz="3100" dirty="0">
                <a:latin typeface="Arial" pitchFamily="34" charset="0"/>
                <a:cs typeface="Arial" pitchFamily="34" charset="0"/>
              </a:rPr>
              <a:t>, </a:t>
            </a:r>
            <a:r>
              <a:rPr lang="en-US" sz="3100" dirty="0" err="1">
                <a:latin typeface="Arial" pitchFamily="34" charset="0"/>
                <a:cs typeface="Arial" pitchFamily="34" charset="0"/>
              </a:rPr>
              <a:t>anggota</a:t>
            </a:r>
            <a:r>
              <a:rPr lang="en-US" sz="3100" dirty="0">
                <a:latin typeface="Arial" pitchFamily="34" charset="0"/>
                <a:cs typeface="Arial" pitchFamily="34" charset="0"/>
              </a:rPr>
              <a:t> </a:t>
            </a:r>
            <a:r>
              <a:rPr lang="en-US" sz="3100" dirty="0" err="1">
                <a:latin typeface="Arial" pitchFamily="34" charset="0"/>
                <a:cs typeface="Arial" pitchFamily="34" charset="0"/>
              </a:rPr>
              <a:t>keluarga</a:t>
            </a:r>
            <a:r>
              <a:rPr lang="en-US" sz="3100" dirty="0">
                <a:latin typeface="Arial" pitchFamily="34" charset="0"/>
                <a:cs typeface="Arial" pitchFamily="34" charset="0"/>
              </a:rPr>
              <a:t>, </a:t>
            </a:r>
            <a:r>
              <a:rPr lang="en-US" sz="3100" dirty="0" err="1">
                <a:latin typeface="Arial" pitchFamily="34" charset="0"/>
                <a:cs typeface="Arial" pitchFamily="34" charset="0"/>
              </a:rPr>
              <a:t>masyarakat</a:t>
            </a:r>
            <a:r>
              <a:rPr lang="en-US" sz="3100" dirty="0">
                <a:latin typeface="Arial" pitchFamily="34" charset="0"/>
                <a:cs typeface="Arial" pitchFamily="34" charset="0"/>
              </a:rPr>
              <a:t> </a:t>
            </a:r>
            <a:r>
              <a:rPr lang="en-US" sz="3100" dirty="0" err="1">
                <a:latin typeface="Arial" pitchFamily="34" charset="0"/>
                <a:cs typeface="Arial" pitchFamily="34" charset="0"/>
              </a:rPr>
              <a:t>dan</a:t>
            </a:r>
            <a:r>
              <a:rPr lang="en-US" sz="3100" dirty="0">
                <a:latin typeface="Arial" pitchFamily="34" charset="0"/>
                <a:cs typeface="Arial" pitchFamily="34" charset="0"/>
              </a:rPr>
              <a:t> </a:t>
            </a:r>
            <a:r>
              <a:rPr lang="en-US" sz="3100" dirty="0" err="1">
                <a:latin typeface="Arial" pitchFamily="34" charset="0"/>
                <a:cs typeface="Arial" pitchFamily="34" charset="0"/>
              </a:rPr>
              <a:t>warga</a:t>
            </a:r>
            <a:r>
              <a:rPr lang="en-US" sz="3100" dirty="0">
                <a:latin typeface="Arial" pitchFamily="34" charset="0"/>
                <a:cs typeface="Arial" pitchFamily="34" charset="0"/>
              </a:rPr>
              <a:t> Negara.</a:t>
            </a:r>
            <a:endParaRPr lang="id-ID" sz="3100" dirty="0">
              <a:latin typeface="Arial" pitchFamily="34" charset="0"/>
              <a:cs typeface="Arial" pitchFamily="34" charset="0"/>
            </a:endParaRPr>
          </a:p>
          <a:p>
            <a:pPr marL="514350" lvl="0" indent="-514350" algn="just">
              <a:buFont typeface="+mj-lt"/>
              <a:buAutoNum type="arabicPeriod"/>
            </a:pPr>
            <a:r>
              <a:rPr lang="en-US" sz="3100" dirty="0" err="1">
                <a:latin typeface="Arial" pitchFamily="34" charset="0"/>
                <a:cs typeface="Arial" pitchFamily="34" charset="0"/>
              </a:rPr>
              <a:t>Pembelajaran</a:t>
            </a:r>
            <a:r>
              <a:rPr lang="en-US" sz="3100" dirty="0">
                <a:latin typeface="Arial" pitchFamily="34" charset="0"/>
                <a:cs typeface="Arial" pitchFamily="34" charset="0"/>
              </a:rPr>
              <a:t> yang </a:t>
            </a:r>
            <a:r>
              <a:rPr lang="en-US" sz="3100" dirty="0" err="1">
                <a:latin typeface="Arial" pitchFamily="34" charset="0"/>
                <a:cs typeface="Arial" pitchFamily="34" charset="0"/>
              </a:rPr>
              <a:t>diselenggarakan</a:t>
            </a:r>
            <a:r>
              <a:rPr lang="en-US" sz="3100" dirty="0">
                <a:latin typeface="Arial" pitchFamily="34" charset="0"/>
                <a:cs typeface="Arial" pitchFamily="34" charset="0"/>
              </a:rPr>
              <a:t> </a:t>
            </a:r>
            <a:r>
              <a:rPr lang="en-US" sz="3100" dirty="0" err="1">
                <a:latin typeface="Arial" pitchFamily="34" charset="0"/>
                <a:cs typeface="Arial" pitchFamily="34" charset="0"/>
              </a:rPr>
              <a:t>merupakan</a:t>
            </a:r>
            <a:r>
              <a:rPr lang="en-US" sz="3100" dirty="0">
                <a:latin typeface="Arial" pitchFamily="34" charset="0"/>
                <a:cs typeface="Arial" pitchFamily="34" charset="0"/>
              </a:rPr>
              <a:t> </a:t>
            </a:r>
            <a:r>
              <a:rPr lang="en-US" sz="3100" dirty="0" err="1">
                <a:latin typeface="Arial" pitchFamily="34" charset="0"/>
                <a:cs typeface="Arial" pitchFamily="34" charset="0"/>
              </a:rPr>
              <a:t>proses</a:t>
            </a:r>
            <a:r>
              <a:rPr lang="en-US" sz="3100" dirty="0">
                <a:latin typeface="Arial" pitchFamily="34" charset="0"/>
                <a:cs typeface="Arial" pitchFamily="34" charset="0"/>
              </a:rPr>
              <a:t> yang </a:t>
            </a:r>
            <a:r>
              <a:rPr lang="en-US" sz="3100" dirty="0" err="1">
                <a:latin typeface="Arial" pitchFamily="34" charset="0"/>
                <a:cs typeface="Arial" pitchFamily="34" charset="0"/>
              </a:rPr>
              <a:t>mendidik</a:t>
            </a:r>
            <a:r>
              <a:rPr lang="en-US" sz="3100" dirty="0">
                <a:latin typeface="Arial" pitchFamily="34" charset="0"/>
                <a:cs typeface="Arial" pitchFamily="34" charset="0"/>
              </a:rPr>
              <a:t>, yang </a:t>
            </a:r>
            <a:r>
              <a:rPr lang="en-US" sz="3100" dirty="0" err="1">
                <a:latin typeface="Arial" pitchFamily="34" charset="0"/>
                <a:cs typeface="Arial" pitchFamily="34" charset="0"/>
              </a:rPr>
              <a:t>di</a:t>
            </a:r>
            <a:r>
              <a:rPr lang="en-US" sz="3100" dirty="0">
                <a:latin typeface="Arial" pitchFamily="34" charset="0"/>
                <a:cs typeface="Arial" pitchFamily="34" charset="0"/>
              </a:rPr>
              <a:t> </a:t>
            </a:r>
            <a:r>
              <a:rPr lang="en-US" sz="3100" dirty="0" err="1" smtClean="0">
                <a:latin typeface="Arial" pitchFamily="34" charset="0"/>
                <a:cs typeface="Arial" pitchFamily="34" charset="0"/>
              </a:rPr>
              <a:t>dalam</a:t>
            </a:r>
            <a:r>
              <a:rPr lang="id-ID" sz="3100" dirty="0" smtClean="0">
                <a:latin typeface="Arial" pitchFamily="34" charset="0"/>
                <a:cs typeface="Arial" pitchFamily="34" charset="0"/>
              </a:rPr>
              <a:t>n</a:t>
            </a:r>
            <a:r>
              <a:rPr lang="en-US" sz="3100" dirty="0" err="1" smtClean="0">
                <a:latin typeface="Arial" pitchFamily="34" charset="0"/>
                <a:cs typeface="Arial" pitchFamily="34" charset="0"/>
              </a:rPr>
              <a:t>ya</a:t>
            </a:r>
            <a:r>
              <a:rPr lang="en-US" sz="3100" dirty="0" smtClean="0">
                <a:latin typeface="Arial" pitchFamily="34" charset="0"/>
                <a:cs typeface="Arial" pitchFamily="34" charset="0"/>
              </a:rPr>
              <a:t> </a:t>
            </a:r>
            <a:r>
              <a:rPr lang="en-US" sz="3100" dirty="0" err="1">
                <a:latin typeface="Arial" pitchFamily="34" charset="0"/>
                <a:cs typeface="Arial" pitchFamily="34" charset="0"/>
              </a:rPr>
              <a:t>terjadi</a:t>
            </a:r>
            <a:r>
              <a:rPr lang="en-US" sz="3100" dirty="0">
                <a:latin typeface="Arial" pitchFamily="34" charset="0"/>
                <a:cs typeface="Arial" pitchFamily="34" charset="0"/>
              </a:rPr>
              <a:t> </a:t>
            </a:r>
            <a:r>
              <a:rPr lang="en-US" sz="3100" dirty="0" err="1">
                <a:latin typeface="Arial" pitchFamily="34" charset="0"/>
                <a:cs typeface="Arial" pitchFamily="34" charset="0"/>
              </a:rPr>
              <a:t>pembahasan</a:t>
            </a:r>
            <a:r>
              <a:rPr lang="en-US" sz="3100" dirty="0">
                <a:latin typeface="Arial" pitchFamily="34" charset="0"/>
                <a:cs typeface="Arial" pitchFamily="34" charset="0"/>
              </a:rPr>
              <a:t> </a:t>
            </a:r>
            <a:r>
              <a:rPr lang="en-US" sz="3100" dirty="0" err="1">
                <a:latin typeface="Arial" pitchFamily="34" charset="0"/>
                <a:cs typeface="Arial" pitchFamily="34" charset="0"/>
              </a:rPr>
              <a:t>kritis</a:t>
            </a:r>
            <a:r>
              <a:rPr lang="en-US" sz="3100" dirty="0">
                <a:latin typeface="Arial" pitchFamily="34" charset="0"/>
                <a:cs typeface="Arial" pitchFamily="34" charset="0"/>
              </a:rPr>
              <a:t>, </a:t>
            </a:r>
            <a:r>
              <a:rPr lang="en-US" sz="3100" dirty="0" err="1">
                <a:latin typeface="Arial" pitchFamily="34" charset="0"/>
                <a:cs typeface="Arial" pitchFamily="34" charset="0"/>
              </a:rPr>
              <a:t>analitis</a:t>
            </a:r>
            <a:r>
              <a:rPr lang="en-US" sz="3100" dirty="0">
                <a:latin typeface="Arial" pitchFamily="34" charset="0"/>
                <a:cs typeface="Arial" pitchFamily="34" charset="0"/>
              </a:rPr>
              <a:t>, </a:t>
            </a:r>
            <a:r>
              <a:rPr lang="en-US" sz="3100" dirty="0" err="1">
                <a:latin typeface="Arial" pitchFamily="34" charset="0"/>
                <a:cs typeface="Arial" pitchFamily="34" charset="0"/>
              </a:rPr>
              <a:t>induktif</a:t>
            </a:r>
            <a:r>
              <a:rPr lang="en-US" sz="3100" dirty="0">
                <a:latin typeface="Arial" pitchFamily="34" charset="0"/>
                <a:cs typeface="Arial" pitchFamily="34" charset="0"/>
              </a:rPr>
              <a:t>, </a:t>
            </a:r>
            <a:r>
              <a:rPr lang="en-US" sz="3100" dirty="0" err="1">
                <a:latin typeface="Arial" pitchFamily="34" charset="0"/>
                <a:cs typeface="Arial" pitchFamily="34" charset="0"/>
              </a:rPr>
              <a:t>deduktif</a:t>
            </a:r>
            <a:r>
              <a:rPr lang="en-US" sz="3100" dirty="0">
                <a:latin typeface="Arial" pitchFamily="34" charset="0"/>
                <a:cs typeface="Arial" pitchFamily="34" charset="0"/>
              </a:rPr>
              <a:t>, </a:t>
            </a:r>
            <a:r>
              <a:rPr lang="en-US" sz="3100" dirty="0" err="1">
                <a:latin typeface="Arial" pitchFamily="34" charset="0"/>
                <a:cs typeface="Arial" pitchFamily="34" charset="0"/>
              </a:rPr>
              <a:t>dan</a:t>
            </a:r>
            <a:r>
              <a:rPr lang="en-US" sz="3100" dirty="0">
                <a:latin typeface="Arial" pitchFamily="34" charset="0"/>
                <a:cs typeface="Arial" pitchFamily="34" charset="0"/>
              </a:rPr>
              <a:t> </a:t>
            </a:r>
            <a:r>
              <a:rPr lang="en-US" sz="3100" dirty="0" err="1">
                <a:latin typeface="Arial" pitchFamily="34" charset="0"/>
                <a:cs typeface="Arial" pitchFamily="34" charset="0"/>
              </a:rPr>
              <a:t>reflektif</a:t>
            </a:r>
            <a:r>
              <a:rPr lang="en-US" sz="3100" dirty="0">
                <a:latin typeface="Arial" pitchFamily="34" charset="0"/>
                <a:cs typeface="Arial" pitchFamily="34" charset="0"/>
              </a:rPr>
              <a:t> </a:t>
            </a:r>
            <a:r>
              <a:rPr lang="en-US" sz="3100" dirty="0" err="1">
                <a:latin typeface="Arial" pitchFamily="34" charset="0"/>
                <a:cs typeface="Arial" pitchFamily="34" charset="0"/>
              </a:rPr>
              <a:t>melalui</a:t>
            </a:r>
            <a:r>
              <a:rPr lang="en-US" sz="3100" dirty="0">
                <a:latin typeface="Arial" pitchFamily="34" charset="0"/>
                <a:cs typeface="Arial" pitchFamily="34" charset="0"/>
              </a:rPr>
              <a:t> dialog </a:t>
            </a:r>
            <a:r>
              <a:rPr lang="en-US" sz="3100" dirty="0" err="1">
                <a:latin typeface="Arial" pitchFamily="34" charset="0"/>
                <a:cs typeface="Arial" pitchFamily="34" charset="0"/>
              </a:rPr>
              <a:t>kreatif</a:t>
            </a:r>
            <a:r>
              <a:rPr lang="en-US" sz="3100" dirty="0">
                <a:latin typeface="Arial" pitchFamily="34" charset="0"/>
                <a:cs typeface="Arial" pitchFamily="34" charset="0"/>
              </a:rPr>
              <a:t> </a:t>
            </a:r>
            <a:r>
              <a:rPr lang="en-US" sz="3100" dirty="0" err="1">
                <a:latin typeface="Arial" pitchFamily="34" charset="0"/>
                <a:cs typeface="Arial" pitchFamily="34" charset="0"/>
              </a:rPr>
              <a:t>partisipatori</a:t>
            </a:r>
            <a:r>
              <a:rPr lang="en-US" sz="3100" dirty="0">
                <a:latin typeface="Arial" pitchFamily="34" charset="0"/>
                <a:cs typeface="Arial" pitchFamily="34" charset="0"/>
              </a:rPr>
              <a:t> </a:t>
            </a:r>
            <a:r>
              <a:rPr lang="en-US" sz="3100" dirty="0" err="1">
                <a:latin typeface="Arial" pitchFamily="34" charset="0"/>
                <a:cs typeface="Arial" pitchFamily="34" charset="0"/>
              </a:rPr>
              <a:t>untuk</a:t>
            </a:r>
            <a:r>
              <a:rPr lang="en-US" sz="3100" dirty="0">
                <a:latin typeface="Arial" pitchFamily="34" charset="0"/>
                <a:cs typeface="Arial" pitchFamily="34" charset="0"/>
              </a:rPr>
              <a:t> </a:t>
            </a:r>
            <a:r>
              <a:rPr lang="en-US" sz="3100" dirty="0" err="1">
                <a:latin typeface="Arial" pitchFamily="34" charset="0"/>
                <a:cs typeface="Arial" pitchFamily="34" charset="0"/>
              </a:rPr>
              <a:t>mencapai</a:t>
            </a:r>
            <a:r>
              <a:rPr lang="en-US" sz="3100" dirty="0">
                <a:latin typeface="Arial" pitchFamily="34" charset="0"/>
                <a:cs typeface="Arial" pitchFamily="34" charset="0"/>
              </a:rPr>
              <a:t> </a:t>
            </a:r>
            <a:r>
              <a:rPr lang="en-US" sz="3100" dirty="0" err="1">
                <a:latin typeface="Arial" pitchFamily="34" charset="0"/>
                <a:cs typeface="Arial" pitchFamily="34" charset="0"/>
              </a:rPr>
              <a:t>pemahaman</a:t>
            </a:r>
            <a:r>
              <a:rPr lang="en-US" sz="3100" dirty="0">
                <a:latin typeface="Arial" pitchFamily="34" charset="0"/>
                <a:cs typeface="Arial" pitchFamily="34" charset="0"/>
              </a:rPr>
              <a:t> </a:t>
            </a:r>
            <a:r>
              <a:rPr lang="en-US" sz="3100" dirty="0" err="1">
                <a:latin typeface="Arial" pitchFamily="34" charset="0"/>
                <a:cs typeface="Arial" pitchFamily="34" charset="0"/>
              </a:rPr>
              <a:t>tentang</a:t>
            </a:r>
            <a:r>
              <a:rPr lang="en-US" sz="3100" dirty="0">
                <a:latin typeface="Arial" pitchFamily="34" charset="0"/>
                <a:cs typeface="Arial" pitchFamily="34" charset="0"/>
              </a:rPr>
              <a:t> </a:t>
            </a:r>
            <a:r>
              <a:rPr lang="en-US" sz="3100" dirty="0" err="1">
                <a:latin typeface="Arial" pitchFamily="34" charset="0"/>
                <a:cs typeface="Arial" pitchFamily="34" charset="0"/>
              </a:rPr>
              <a:t>kebenaran</a:t>
            </a:r>
            <a:r>
              <a:rPr lang="en-US" sz="3100" dirty="0">
                <a:latin typeface="Arial" pitchFamily="34" charset="0"/>
                <a:cs typeface="Arial" pitchFamily="34" charset="0"/>
              </a:rPr>
              <a:t> </a:t>
            </a:r>
            <a:r>
              <a:rPr lang="en-US" sz="3100" dirty="0" err="1">
                <a:latin typeface="Arial" pitchFamily="34" charset="0"/>
                <a:cs typeface="Arial" pitchFamily="34" charset="0"/>
              </a:rPr>
              <a:t>substansi</a:t>
            </a:r>
            <a:r>
              <a:rPr lang="en-US" sz="3100" dirty="0">
                <a:latin typeface="Arial" pitchFamily="34" charset="0"/>
                <a:cs typeface="Arial" pitchFamily="34" charset="0"/>
              </a:rPr>
              <a:t> </a:t>
            </a:r>
            <a:r>
              <a:rPr lang="en-US" sz="3100" dirty="0" err="1">
                <a:latin typeface="Arial" pitchFamily="34" charset="0"/>
                <a:cs typeface="Arial" pitchFamily="34" charset="0"/>
              </a:rPr>
              <a:t>dasar</a:t>
            </a:r>
            <a:r>
              <a:rPr lang="en-US" sz="3100" dirty="0">
                <a:latin typeface="Arial" pitchFamily="34" charset="0"/>
                <a:cs typeface="Arial" pitchFamily="34" charset="0"/>
              </a:rPr>
              <a:t> </a:t>
            </a:r>
            <a:r>
              <a:rPr lang="en-US" sz="3100" dirty="0" err="1">
                <a:latin typeface="Arial" pitchFamily="34" charset="0"/>
                <a:cs typeface="Arial" pitchFamily="34" charset="0"/>
              </a:rPr>
              <a:t>kajian</a:t>
            </a:r>
            <a:r>
              <a:rPr lang="en-US" sz="3100" dirty="0">
                <a:latin typeface="Arial" pitchFamily="34" charset="0"/>
                <a:cs typeface="Arial" pitchFamily="34" charset="0"/>
              </a:rPr>
              <a:t>, </a:t>
            </a:r>
            <a:r>
              <a:rPr lang="en-US" sz="3100" dirty="0" err="1">
                <a:latin typeface="Arial" pitchFamily="34" charset="0"/>
                <a:cs typeface="Arial" pitchFamily="34" charset="0"/>
              </a:rPr>
              <a:t>berkarya</a:t>
            </a:r>
            <a:r>
              <a:rPr lang="en-US" sz="3100" dirty="0">
                <a:latin typeface="Arial" pitchFamily="34" charset="0"/>
                <a:cs typeface="Arial" pitchFamily="34" charset="0"/>
              </a:rPr>
              <a:t> </a:t>
            </a:r>
            <a:r>
              <a:rPr lang="en-US" sz="3100" dirty="0" err="1">
                <a:latin typeface="Arial" pitchFamily="34" charset="0"/>
                <a:cs typeface="Arial" pitchFamily="34" charset="0"/>
              </a:rPr>
              <a:t>nyata</a:t>
            </a:r>
            <a:r>
              <a:rPr lang="en-US" sz="3100" dirty="0">
                <a:latin typeface="Arial" pitchFamily="34" charset="0"/>
                <a:cs typeface="Arial" pitchFamily="34" charset="0"/>
              </a:rPr>
              <a:t>, </a:t>
            </a:r>
            <a:r>
              <a:rPr lang="en-US" sz="3100" dirty="0" err="1">
                <a:latin typeface="Arial" pitchFamily="34" charset="0"/>
                <a:cs typeface="Arial" pitchFamily="34" charset="0"/>
              </a:rPr>
              <a:t>dan</a:t>
            </a:r>
            <a:r>
              <a:rPr lang="en-US" sz="3100" dirty="0">
                <a:latin typeface="Arial" pitchFamily="34" charset="0"/>
                <a:cs typeface="Arial" pitchFamily="34" charset="0"/>
              </a:rPr>
              <a:t> </a:t>
            </a:r>
            <a:r>
              <a:rPr lang="en-US" sz="3100" dirty="0" err="1">
                <a:latin typeface="Arial" pitchFamily="34" charset="0"/>
                <a:cs typeface="Arial" pitchFamily="34" charset="0"/>
              </a:rPr>
              <a:t>untuk</a:t>
            </a:r>
            <a:r>
              <a:rPr lang="en-US" sz="3100" dirty="0">
                <a:latin typeface="Arial" pitchFamily="34" charset="0"/>
                <a:cs typeface="Arial" pitchFamily="34" charset="0"/>
              </a:rPr>
              <a:t> </a:t>
            </a:r>
            <a:r>
              <a:rPr lang="en-US" sz="3100" dirty="0" err="1">
                <a:latin typeface="Arial" pitchFamily="34" charset="0"/>
                <a:cs typeface="Arial" pitchFamily="34" charset="0"/>
              </a:rPr>
              <a:t>menumbuhkan</a:t>
            </a:r>
            <a:r>
              <a:rPr lang="en-US" sz="3100" dirty="0">
                <a:latin typeface="Arial" pitchFamily="34" charset="0"/>
                <a:cs typeface="Arial" pitchFamily="34" charset="0"/>
              </a:rPr>
              <a:t> </a:t>
            </a:r>
            <a:r>
              <a:rPr lang="en-US" sz="3100" dirty="0" err="1">
                <a:latin typeface="Arial" pitchFamily="34" charset="0"/>
                <a:cs typeface="Arial" pitchFamily="34" charset="0"/>
              </a:rPr>
              <a:t>motivasi</a:t>
            </a:r>
            <a:r>
              <a:rPr lang="en-US" sz="3100" dirty="0">
                <a:latin typeface="Arial" pitchFamily="34" charset="0"/>
                <a:cs typeface="Arial" pitchFamily="34" charset="0"/>
              </a:rPr>
              <a:t> </a:t>
            </a:r>
            <a:r>
              <a:rPr lang="en-US" sz="3100" dirty="0" err="1">
                <a:latin typeface="Arial" pitchFamily="34" charset="0"/>
                <a:cs typeface="Arial" pitchFamily="34" charset="0"/>
              </a:rPr>
              <a:t>belajar</a:t>
            </a:r>
            <a:r>
              <a:rPr lang="en-US" sz="3100" dirty="0">
                <a:latin typeface="Arial" pitchFamily="34" charset="0"/>
                <a:cs typeface="Arial" pitchFamily="34" charset="0"/>
              </a:rPr>
              <a:t> </a:t>
            </a:r>
            <a:r>
              <a:rPr lang="en-US" sz="3100" dirty="0" err="1">
                <a:latin typeface="Arial" pitchFamily="34" charset="0"/>
                <a:cs typeface="Arial" pitchFamily="34" charset="0"/>
              </a:rPr>
              <a:t>sepanjang</a:t>
            </a:r>
            <a:r>
              <a:rPr lang="en-US" sz="3100" dirty="0">
                <a:latin typeface="Arial" pitchFamily="34" charset="0"/>
                <a:cs typeface="Arial" pitchFamily="34" charset="0"/>
              </a:rPr>
              <a:t> </a:t>
            </a:r>
            <a:r>
              <a:rPr lang="en-US" sz="3100" dirty="0" err="1">
                <a:latin typeface="Arial" pitchFamily="34" charset="0"/>
                <a:cs typeface="Arial" pitchFamily="34" charset="0"/>
              </a:rPr>
              <a:t>hayat</a:t>
            </a:r>
            <a:r>
              <a:rPr lang="en-US" sz="3100" dirty="0">
                <a:latin typeface="Arial" pitchFamily="34" charset="0"/>
                <a:cs typeface="Arial" pitchFamily="34" charset="0"/>
              </a:rPr>
              <a:t>.</a:t>
            </a:r>
            <a:endParaRPr lang="id-ID" sz="3100" dirty="0">
              <a:latin typeface="Arial" pitchFamily="34" charset="0"/>
              <a:cs typeface="Arial" pitchFamily="34" charset="0"/>
            </a:endParaRPr>
          </a:p>
          <a:p>
            <a:pPr marL="514350" lvl="0" indent="-514350" algn="just">
              <a:buFont typeface="+mj-lt"/>
              <a:buAutoNum type="arabicPeriod"/>
            </a:pPr>
            <a:r>
              <a:rPr lang="en-US" sz="3100" dirty="0" err="1">
                <a:latin typeface="Arial" pitchFamily="34" charset="0"/>
                <a:cs typeface="Arial" pitchFamily="34" charset="0"/>
              </a:rPr>
              <a:t>Bentuk</a:t>
            </a:r>
            <a:r>
              <a:rPr lang="en-US" sz="3100" dirty="0">
                <a:latin typeface="Arial" pitchFamily="34" charset="0"/>
                <a:cs typeface="Arial" pitchFamily="34" charset="0"/>
              </a:rPr>
              <a:t> </a:t>
            </a:r>
            <a:r>
              <a:rPr lang="en-US" sz="3100" dirty="0" err="1">
                <a:latin typeface="Arial" pitchFamily="34" charset="0"/>
                <a:cs typeface="Arial" pitchFamily="34" charset="0"/>
              </a:rPr>
              <a:t>aktivitas</a:t>
            </a:r>
            <a:r>
              <a:rPr lang="en-US" sz="3100" dirty="0">
                <a:latin typeface="Arial" pitchFamily="34" charset="0"/>
                <a:cs typeface="Arial" pitchFamily="34" charset="0"/>
              </a:rPr>
              <a:t> </a:t>
            </a:r>
            <a:r>
              <a:rPr lang="en-US" sz="3100" dirty="0" err="1">
                <a:latin typeface="Arial" pitchFamily="34" charset="0"/>
                <a:cs typeface="Arial" pitchFamily="34" charset="0"/>
              </a:rPr>
              <a:t>proses</a:t>
            </a:r>
            <a:r>
              <a:rPr lang="en-US" sz="3100" dirty="0">
                <a:latin typeface="Arial" pitchFamily="34" charset="0"/>
                <a:cs typeface="Arial" pitchFamily="34" charset="0"/>
              </a:rPr>
              <a:t> </a:t>
            </a:r>
            <a:r>
              <a:rPr lang="en-US" sz="3100" dirty="0" err="1">
                <a:latin typeface="Arial" pitchFamily="34" charset="0"/>
                <a:cs typeface="Arial" pitchFamily="34" charset="0"/>
              </a:rPr>
              <a:t>pembelajaran</a:t>
            </a:r>
            <a:r>
              <a:rPr lang="en-US" sz="3100" dirty="0">
                <a:latin typeface="Arial" pitchFamily="34" charset="0"/>
                <a:cs typeface="Arial" pitchFamily="34" charset="0"/>
              </a:rPr>
              <a:t> : </a:t>
            </a:r>
            <a:r>
              <a:rPr lang="en-US" sz="3100" dirty="0" err="1">
                <a:latin typeface="Arial" pitchFamily="34" charset="0"/>
                <a:cs typeface="Arial" pitchFamily="34" charset="0"/>
              </a:rPr>
              <a:t>kuliah</a:t>
            </a:r>
            <a:r>
              <a:rPr lang="en-US" sz="3100" dirty="0">
                <a:latin typeface="Arial" pitchFamily="34" charset="0"/>
                <a:cs typeface="Arial" pitchFamily="34" charset="0"/>
              </a:rPr>
              <a:t> </a:t>
            </a:r>
            <a:r>
              <a:rPr lang="en-US" sz="3100" dirty="0" err="1">
                <a:latin typeface="Arial" pitchFamily="34" charset="0"/>
                <a:cs typeface="Arial" pitchFamily="34" charset="0"/>
              </a:rPr>
              <a:t>tatap</a:t>
            </a:r>
            <a:r>
              <a:rPr lang="en-US" sz="3100" dirty="0">
                <a:latin typeface="Arial" pitchFamily="34" charset="0"/>
                <a:cs typeface="Arial" pitchFamily="34" charset="0"/>
              </a:rPr>
              <a:t> </a:t>
            </a:r>
            <a:r>
              <a:rPr lang="en-US" sz="3100" dirty="0" err="1">
                <a:latin typeface="Arial" pitchFamily="34" charset="0"/>
                <a:cs typeface="Arial" pitchFamily="34" charset="0"/>
              </a:rPr>
              <a:t>muka</a:t>
            </a:r>
            <a:r>
              <a:rPr lang="en-US" sz="3100" dirty="0">
                <a:latin typeface="Arial" pitchFamily="34" charset="0"/>
                <a:cs typeface="Arial" pitchFamily="34" charset="0"/>
              </a:rPr>
              <a:t>, </a:t>
            </a:r>
            <a:r>
              <a:rPr lang="en-US" sz="3100" dirty="0" err="1">
                <a:latin typeface="Arial" pitchFamily="34" charset="0"/>
                <a:cs typeface="Arial" pitchFamily="34" charset="0"/>
              </a:rPr>
              <a:t>ceramah</a:t>
            </a:r>
            <a:r>
              <a:rPr lang="en-US" sz="3100" dirty="0">
                <a:latin typeface="Arial" pitchFamily="34" charset="0"/>
                <a:cs typeface="Arial" pitchFamily="34" charset="0"/>
              </a:rPr>
              <a:t>, dialog (</a:t>
            </a:r>
            <a:r>
              <a:rPr lang="en-US" sz="3100" dirty="0" err="1">
                <a:latin typeface="Arial" pitchFamily="34" charset="0"/>
                <a:cs typeface="Arial" pitchFamily="34" charset="0"/>
              </a:rPr>
              <a:t>diskusi</a:t>
            </a:r>
            <a:r>
              <a:rPr lang="en-US" sz="3100" dirty="0">
                <a:latin typeface="Arial" pitchFamily="34" charset="0"/>
                <a:cs typeface="Arial" pitchFamily="34" charset="0"/>
              </a:rPr>
              <a:t>) </a:t>
            </a:r>
            <a:r>
              <a:rPr lang="en-US" sz="3100" dirty="0" err="1">
                <a:latin typeface="Arial" pitchFamily="34" charset="0"/>
                <a:cs typeface="Arial" pitchFamily="34" charset="0"/>
              </a:rPr>
              <a:t>interaktif</a:t>
            </a:r>
            <a:r>
              <a:rPr lang="en-US" sz="3100" dirty="0">
                <a:latin typeface="Arial" pitchFamily="34" charset="0"/>
                <a:cs typeface="Arial" pitchFamily="34" charset="0"/>
              </a:rPr>
              <a:t>, </a:t>
            </a:r>
            <a:r>
              <a:rPr lang="en-US" sz="3100" dirty="0" err="1">
                <a:latin typeface="Arial" pitchFamily="34" charset="0"/>
                <a:cs typeface="Arial" pitchFamily="34" charset="0"/>
              </a:rPr>
              <a:t>studi</a:t>
            </a:r>
            <a:r>
              <a:rPr lang="en-US" sz="3100" dirty="0">
                <a:latin typeface="Arial" pitchFamily="34" charset="0"/>
                <a:cs typeface="Arial" pitchFamily="34" charset="0"/>
              </a:rPr>
              <a:t> </a:t>
            </a:r>
            <a:r>
              <a:rPr lang="en-US" sz="3100" dirty="0" err="1">
                <a:latin typeface="Arial" pitchFamily="34" charset="0"/>
                <a:cs typeface="Arial" pitchFamily="34" charset="0"/>
              </a:rPr>
              <a:t>kasus</a:t>
            </a:r>
            <a:r>
              <a:rPr lang="en-US" sz="3100" dirty="0">
                <a:latin typeface="Arial" pitchFamily="34" charset="0"/>
                <a:cs typeface="Arial" pitchFamily="34" charset="0"/>
              </a:rPr>
              <a:t>, </a:t>
            </a:r>
            <a:r>
              <a:rPr lang="en-US" sz="3100" dirty="0" err="1">
                <a:latin typeface="Arial" pitchFamily="34" charset="0"/>
                <a:cs typeface="Arial" pitchFamily="34" charset="0"/>
              </a:rPr>
              <a:t>penugasan</a:t>
            </a:r>
            <a:r>
              <a:rPr lang="en-US" sz="3100" dirty="0">
                <a:latin typeface="Arial" pitchFamily="34" charset="0"/>
                <a:cs typeface="Arial" pitchFamily="34" charset="0"/>
              </a:rPr>
              <a:t> </a:t>
            </a:r>
            <a:r>
              <a:rPr lang="en-US" sz="3100" dirty="0" err="1">
                <a:latin typeface="Arial" pitchFamily="34" charset="0"/>
                <a:cs typeface="Arial" pitchFamily="34" charset="0"/>
              </a:rPr>
              <a:t>mandiri</a:t>
            </a:r>
            <a:r>
              <a:rPr lang="en-US" sz="3100" dirty="0">
                <a:latin typeface="Arial" pitchFamily="34" charset="0"/>
                <a:cs typeface="Arial" pitchFamily="34" charset="0"/>
              </a:rPr>
              <a:t>, </a:t>
            </a:r>
            <a:r>
              <a:rPr lang="en-US" sz="3100" dirty="0" err="1">
                <a:latin typeface="Arial" pitchFamily="34" charset="0"/>
                <a:cs typeface="Arial" pitchFamily="34" charset="0"/>
              </a:rPr>
              <a:t>tugas</a:t>
            </a:r>
            <a:r>
              <a:rPr lang="en-US" sz="3100" dirty="0">
                <a:latin typeface="Arial" pitchFamily="34" charset="0"/>
                <a:cs typeface="Arial" pitchFamily="34" charset="0"/>
              </a:rPr>
              <a:t> </a:t>
            </a:r>
            <a:r>
              <a:rPr lang="en-US" sz="3100" dirty="0" err="1">
                <a:latin typeface="Arial" pitchFamily="34" charset="0"/>
                <a:cs typeface="Arial" pitchFamily="34" charset="0"/>
              </a:rPr>
              <a:t>baca</a:t>
            </a:r>
            <a:r>
              <a:rPr lang="en-US" sz="3100" dirty="0">
                <a:latin typeface="Arial" pitchFamily="34" charset="0"/>
                <a:cs typeface="Arial" pitchFamily="34" charset="0"/>
              </a:rPr>
              <a:t> seminar </a:t>
            </a:r>
            <a:r>
              <a:rPr lang="en-US" sz="3100" dirty="0" err="1">
                <a:latin typeface="Arial" pitchFamily="34" charset="0"/>
                <a:cs typeface="Arial" pitchFamily="34" charset="0"/>
              </a:rPr>
              <a:t>kecil</a:t>
            </a:r>
            <a:r>
              <a:rPr lang="en-US" sz="3100" dirty="0">
                <a:latin typeface="Arial" pitchFamily="34" charset="0"/>
                <a:cs typeface="Arial" pitchFamily="34" charset="0"/>
              </a:rPr>
              <a:t>, </a:t>
            </a:r>
            <a:r>
              <a:rPr lang="en-US" sz="3100" dirty="0" err="1">
                <a:latin typeface="Arial" pitchFamily="34" charset="0"/>
                <a:cs typeface="Arial" pitchFamily="34" charset="0"/>
              </a:rPr>
              <a:t>dan</a:t>
            </a:r>
            <a:r>
              <a:rPr lang="en-US" sz="3100" dirty="0">
                <a:latin typeface="Arial" pitchFamily="34" charset="0"/>
                <a:cs typeface="Arial" pitchFamily="34" charset="0"/>
              </a:rPr>
              <a:t> </a:t>
            </a:r>
            <a:r>
              <a:rPr lang="en-US" sz="3100" dirty="0" err="1">
                <a:latin typeface="Arial" pitchFamily="34" charset="0"/>
                <a:cs typeface="Arial" pitchFamily="34" charset="0"/>
              </a:rPr>
              <a:t>kegiatan</a:t>
            </a:r>
            <a:r>
              <a:rPr lang="en-US" sz="3100" dirty="0">
                <a:latin typeface="Arial" pitchFamily="34" charset="0"/>
                <a:cs typeface="Arial" pitchFamily="34" charset="0"/>
              </a:rPr>
              <a:t> </a:t>
            </a:r>
            <a:r>
              <a:rPr lang="en-US" sz="3100" dirty="0" err="1">
                <a:latin typeface="Arial" pitchFamily="34" charset="0"/>
                <a:cs typeface="Arial" pitchFamily="34" charset="0"/>
              </a:rPr>
              <a:t>kokurikuler</a:t>
            </a:r>
            <a:r>
              <a:rPr lang="en-US" sz="3100" dirty="0">
                <a:latin typeface="Arial" pitchFamily="34" charset="0"/>
                <a:cs typeface="Arial" pitchFamily="34" charset="0"/>
              </a:rPr>
              <a:t>.</a:t>
            </a:r>
            <a:endParaRPr lang="id-ID" sz="3100" dirty="0">
              <a:latin typeface="Arial" pitchFamily="34" charset="0"/>
              <a:cs typeface="Arial" pitchFamily="34" charset="0"/>
            </a:endParaRPr>
          </a:p>
          <a:p>
            <a:pPr marL="514350" lvl="0" indent="-514350" algn="just">
              <a:buFont typeface="+mj-lt"/>
              <a:buAutoNum type="arabicPeriod"/>
            </a:pPr>
            <a:r>
              <a:rPr lang="en-US" sz="3100" dirty="0" err="1">
                <a:latin typeface="Arial" pitchFamily="34" charset="0"/>
                <a:cs typeface="Arial" pitchFamily="34" charset="0"/>
              </a:rPr>
              <a:t>Motivasi</a:t>
            </a:r>
            <a:r>
              <a:rPr lang="en-US" sz="3100" dirty="0">
                <a:latin typeface="Arial" pitchFamily="34" charset="0"/>
                <a:cs typeface="Arial" pitchFamily="34" charset="0"/>
              </a:rPr>
              <a:t> : </a:t>
            </a:r>
            <a:r>
              <a:rPr lang="en-US" sz="3100" dirty="0" err="1">
                <a:latin typeface="Arial" pitchFamily="34" charset="0"/>
                <a:cs typeface="Arial" pitchFamily="34" charset="0"/>
              </a:rPr>
              <a:t>menumbuhkan</a:t>
            </a:r>
            <a:r>
              <a:rPr lang="en-US" sz="3100" dirty="0">
                <a:latin typeface="Arial" pitchFamily="34" charset="0"/>
                <a:cs typeface="Arial" pitchFamily="34" charset="0"/>
              </a:rPr>
              <a:t> </a:t>
            </a:r>
            <a:r>
              <a:rPr lang="en-US" sz="3100" dirty="0" err="1">
                <a:latin typeface="Arial" pitchFamily="34" charset="0"/>
                <a:cs typeface="Arial" pitchFamily="34" charset="0"/>
              </a:rPr>
              <a:t>kesadaran</a:t>
            </a:r>
            <a:r>
              <a:rPr lang="en-US" sz="3100" dirty="0">
                <a:latin typeface="Arial" pitchFamily="34" charset="0"/>
                <a:cs typeface="Arial" pitchFamily="34" charset="0"/>
              </a:rPr>
              <a:t> </a:t>
            </a:r>
            <a:r>
              <a:rPr lang="en-US" sz="3100" dirty="0" err="1">
                <a:latin typeface="Arial" pitchFamily="34" charset="0"/>
                <a:cs typeface="Arial" pitchFamily="34" charset="0"/>
              </a:rPr>
              <a:t>bahwa</a:t>
            </a:r>
            <a:r>
              <a:rPr lang="en-US" sz="3100" dirty="0">
                <a:latin typeface="Arial" pitchFamily="34" charset="0"/>
                <a:cs typeface="Arial" pitchFamily="34" charset="0"/>
              </a:rPr>
              <a:t> </a:t>
            </a:r>
            <a:r>
              <a:rPr lang="en-US" sz="3100" dirty="0" err="1">
                <a:latin typeface="Arial" pitchFamily="34" charset="0"/>
                <a:cs typeface="Arial" pitchFamily="34" charset="0"/>
              </a:rPr>
              <a:t>pembelajaran</a:t>
            </a:r>
            <a:r>
              <a:rPr lang="en-US" sz="3100" dirty="0">
                <a:latin typeface="Arial" pitchFamily="34" charset="0"/>
                <a:cs typeface="Arial" pitchFamily="34" charset="0"/>
              </a:rPr>
              <a:t> </a:t>
            </a:r>
            <a:r>
              <a:rPr lang="en-US" sz="3100" dirty="0" err="1">
                <a:latin typeface="Arial" pitchFamily="34" charset="0"/>
                <a:cs typeface="Arial" pitchFamily="34" charset="0"/>
              </a:rPr>
              <a:t>pengembangan</a:t>
            </a:r>
            <a:r>
              <a:rPr lang="en-US" sz="3100" dirty="0">
                <a:latin typeface="Arial" pitchFamily="34" charset="0"/>
                <a:cs typeface="Arial" pitchFamily="34" charset="0"/>
              </a:rPr>
              <a:t> </a:t>
            </a:r>
            <a:r>
              <a:rPr lang="en-US" sz="3100" dirty="0" err="1">
                <a:latin typeface="Arial" pitchFamily="34" charset="0"/>
                <a:cs typeface="Arial" pitchFamily="34" charset="0"/>
              </a:rPr>
              <a:t>kepribadian</a:t>
            </a:r>
            <a:r>
              <a:rPr lang="en-US" sz="3100" dirty="0">
                <a:latin typeface="Arial" pitchFamily="34" charset="0"/>
                <a:cs typeface="Arial" pitchFamily="34" charset="0"/>
              </a:rPr>
              <a:t> </a:t>
            </a:r>
            <a:r>
              <a:rPr lang="en-US" sz="3100" dirty="0" err="1">
                <a:latin typeface="Arial" pitchFamily="34" charset="0"/>
                <a:cs typeface="Arial" pitchFamily="34" charset="0"/>
              </a:rPr>
              <a:t>merupakan</a:t>
            </a:r>
            <a:r>
              <a:rPr lang="en-US" sz="3100" dirty="0">
                <a:latin typeface="Arial" pitchFamily="34" charset="0"/>
                <a:cs typeface="Arial" pitchFamily="34" charset="0"/>
              </a:rPr>
              <a:t> </a:t>
            </a:r>
            <a:r>
              <a:rPr lang="en-US" sz="3100" dirty="0" err="1">
                <a:latin typeface="Arial" pitchFamily="34" charset="0"/>
                <a:cs typeface="Arial" pitchFamily="34" charset="0"/>
              </a:rPr>
              <a:t>kebutuhan</a:t>
            </a:r>
            <a:r>
              <a:rPr lang="en-US" sz="3100" dirty="0">
                <a:latin typeface="Arial" pitchFamily="34" charset="0"/>
                <a:cs typeface="Arial" pitchFamily="34" charset="0"/>
              </a:rPr>
              <a:t> </a:t>
            </a:r>
            <a:r>
              <a:rPr lang="en-US" sz="3100" dirty="0" err="1">
                <a:latin typeface="Arial" pitchFamily="34" charset="0"/>
                <a:cs typeface="Arial" pitchFamily="34" charset="0"/>
              </a:rPr>
              <a:t>hidup</a:t>
            </a:r>
            <a:r>
              <a:rPr lang="en-US" sz="3100" dirty="0">
                <a:latin typeface="Arial" pitchFamily="34" charset="0"/>
                <a:cs typeface="Arial" pitchFamily="34" charset="0"/>
              </a:rPr>
              <a:t> </a:t>
            </a:r>
            <a:r>
              <a:rPr lang="en-US" sz="3100" dirty="0" err="1">
                <a:latin typeface="Arial" pitchFamily="34" charset="0"/>
                <a:cs typeface="Arial" pitchFamily="34" charset="0"/>
              </a:rPr>
              <a:t>untuk</a:t>
            </a:r>
            <a:r>
              <a:rPr lang="en-US" sz="3100" dirty="0">
                <a:latin typeface="Arial" pitchFamily="34" charset="0"/>
                <a:cs typeface="Arial" pitchFamily="34" charset="0"/>
              </a:rPr>
              <a:t> </a:t>
            </a:r>
            <a:r>
              <a:rPr lang="en-US" sz="3100" dirty="0" err="1">
                <a:latin typeface="Arial" pitchFamily="34" charset="0"/>
                <a:cs typeface="Arial" pitchFamily="34" charset="0"/>
              </a:rPr>
              <a:t>dapat</a:t>
            </a:r>
            <a:r>
              <a:rPr lang="en-US" sz="3100" dirty="0">
                <a:latin typeface="Arial" pitchFamily="34" charset="0"/>
                <a:cs typeface="Arial" pitchFamily="34" charset="0"/>
              </a:rPr>
              <a:t> </a:t>
            </a:r>
            <a:r>
              <a:rPr lang="en-US" sz="3100" dirty="0" err="1">
                <a:latin typeface="Arial" pitchFamily="34" charset="0"/>
                <a:cs typeface="Arial" pitchFamily="34" charset="0"/>
              </a:rPr>
              <a:t>eksis</a:t>
            </a:r>
            <a:r>
              <a:rPr lang="en-US" sz="3100" dirty="0">
                <a:latin typeface="Arial" pitchFamily="34" charset="0"/>
                <a:cs typeface="Arial" pitchFamily="34" charset="0"/>
              </a:rPr>
              <a:t> </a:t>
            </a:r>
            <a:r>
              <a:rPr lang="en-US" sz="3100" dirty="0" err="1">
                <a:latin typeface="Arial" pitchFamily="34" charset="0"/>
                <a:cs typeface="Arial" pitchFamily="34" charset="0"/>
              </a:rPr>
              <a:t>dalam</a:t>
            </a:r>
            <a:r>
              <a:rPr lang="en-US" sz="3100" dirty="0">
                <a:latin typeface="Arial" pitchFamily="34" charset="0"/>
                <a:cs typeface="Arial" pitchFamily="34" charset="0"/>
              </a:rPr>
              <a:t> </a:t>
            </a:r>
            <a:r>
              <a:rPr lang="en-US" sz="3100" dirty="0" err="1">
                <a:latin typeface="Arial" pitchFamily="34" charset="0"/>
                <a:cs typeface="Arial" pitchFamily="34" charset="0"/>
              </a:rPr>
              <a:t>masyarakat</a:t>
            </a:r>
            <a:r>
              <a:rPr lang="en-US" sz="3100" dirty="0">
                <a:latin typeface="Arial" pitchFamily="34" charset="0"/>
                <a:cs typeface="Arial" pitchFamily="34" charset="0"/>
              </a:rPr>
              <a:t> global.</a:t>
            </a:r>
            <a:endParaRPr lang="id-ID" sz="3100" dirty="0">
              <a:latin typeface="Arial" pitchFamily="34" charset="0"/>
              <a:cs typeface="Arial" pitchFamily="34" charset="0"/>
            </a:endParaRPr>
          </a:p>
          <a:p>
            <a:endParaRPr lang="id-ID"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ctr">
              <a:buNone/>
            </a:pPr>
            <a:r>
              <a:rPr lang="en-US" b="1" dirty="0" smtClean="0"/>
              <a:t> IDENTITAS NASIONAL</a:t>
            </a:r>
            <a:endParaRPr lang="id-ID" dirty="0" smtClean="0"/>
          </a:p>
          <a:p>
            <a:pPr lvl="0">
              <a:buNone/>
            </a:pPr>
            <a:r>
              <a:rPr lang="id-ID" b="1" dirty="0" smtClean="0"/>
              <a:t>A. </a:t>
            </a:r>
            <a:r>
              <a:rPr lang="en-US" b="1" dirty="0" smtClean="0"/>
              <a:t>PENGERTIAN IDENTITAS NASIONAL</a:t>
            </a:r>
            <a:endParaRPr lang="id-ID" dirty="0" smtClean="0"/>
          </a:p>
          <a:p>
            <a:pPr lvl="0" algn="just"/>
            <a:r>
              <a:rPr lang="en-US" dirty="0" err="1" smtClean="0">
                <a:latin typeface="Arial" pitchFamily="34" charset="0"/>
                <a:cs typeface="Arial" pitchFamily="34" charset="0"/>
              </a:rPr>
              <a:t>Identitas</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a:t>
            </a:r>
            <a:r>
              <a:rPr lang="en-US" dirty="0" err="1" smtClean="0">
                <a:latin typeface="Arial" pitchFamily="34" charset="0"/>
                <a:cs typeface="Arial" pitchFamily="34" charset="0"/>
              </a:rPr>
              <a:t>terdiri</a:t>
            </a:r>
            <a:r>
              <a:rPr lang="en-US" dirty="0" smtClean="0">
                <a:latin typeface="Arial" pitchFamily="34" charset="0"/>
                <a:cs typeface="Arial" pitchFamily="34" charset="0"/>
              </a:rPr>
              <a:t> </a:t>
            </a:r>
            <a:r>
              <a:rPr lang="en-US" dirty="0" err="1" smtClean="0">
                <a:latin typeface="Arial" pitchFamily="34" charset="0"/>
                <a:cs typeface="Arial" pitchFamily="34" charset="0"/>
              </a:rPr>
              <a:t>atas</a:t>
            </a:r>
            <a:r>
              <a:rPr lang="en-US" dirty="0" smtClean="0">
                <a:latin typeface="Arial" pitchFamily="34" charset="0"/>
                <a:cs typeface="Arial" pitchFamily="34" charset="0"/>
              </a:rPr>
              <a:t> </a:t>
            </a:r>
            <a:r>
              <a:rPr lang="en-US" dirty="0" err="1" smtClean="0">
                <a:latin typeface="Arial" pitchFamily="34" charset="0"/>
                <a:cs typeface="Arial" pitchFamily="34" charset="0"/>
              </a:rPr>
              <a:t>istilah</a:t>
            </a:r>
            <a:r>
              <a:rPr lang="en-US" dirty="0" smtClean="0">
                <a:latin typeface="Arial" pitchFamily="34" charset="0"/>
                <a:cs typeface="Arial" pitchFamily="34" charset="0"/>
              </a:rPr>
              <a:t> </a:t>
            </a:r>
            <a:r>
              <a:rPr lang="en-US" dirty="0" err="1" smtClean="0">
                <a:latin typeface="Arial" pitchFamily="34" charset="0"/>
                <a:cs typeface="Arial" pitchFamily="34" charset="0"/>
              </a:rPr>
              <a:t>identitas</a:t>
            </a:r>
            <a:r>
              <a:rPr lang="en-US" dirty="0" smtClean="0">
                <a:latin typeface="Arial" pitchFamily="34" charset="0"/>
                <a:cs typeface="Arial" pitchFamily="34" charset="0"/>
              </a:rPr>
              <a:t> (</a:t>
            </a:r>
            <a:r>
              <a:rPr lang="en-US" i="1" dirty="0" smtClean="0">
                <a:latin typeface="Arial" pitchFamily="34" charset="0"/>
                <a:cs typeface="Arial" pitchFamily="34" charset="0"/>
              </a:rPr>
              <a:t>identity</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a:t>
            </a:r>
            <a:r>
              <a:rPr lang="en-US" i="1" dirty="0" smtClean="0">
                <a:latin typeface="Arial" pitchFamily="34" charset="0"/>
                <a:cs typeface="Arial" pitchFamily="34" charset="0"/>
              </a:rPr>
              <a:t>nation</a:t>
            </a:r>
            <a:r>
              <a:rPr lang="en-US" dirty="0" smtClean="0">
                <a:latin typeface="Arial" pitchFamily="34" charset="0"/>
                <a:cs typeface="Arial" pitchFamily="34" charset="0"/>
              </a:rPr>
              <a:t>). </a:t>
            </a:r>
            <a:r>
              <a:rPr lang="en-US" dirty="0" err="1" smtClean="0">
                <a:latin typeface="Arial" pitchFamily="34" charset="0"/>
                <a:cs typeface="Arial" pitchFamily="34" charset="0"/>
              </a:rPr>
              <a:t>Identitas</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a:t>
            </a:r>
            <a:r>
              <a:rPr lang="en-US" dirty="0" err="1" smtClean="0">
                <a:latin typeface="Arial" pitchFamily="34" charset="0"/>
                <a:cs typeface="Arial" pitchFamily="34" charset="0"/>
              </a:rPr>
              <a:t>dapat</a:t>
            </a:r>
            <a:r>
              <a:rPr lang="en-US" dirty="0" smtClean="0">
                <a:latin typeface="Arial" pitchFamily="34" charset="0"/>
                <a:cs typeface="Arial" pitchFamily="34" charset="0"/>
              </a:rPr>
              <a:t> </a:t>
            </a:r>
            <a:r>
              <a:rPr lang="en-US" dirty="0" err="1" smtClean="0">
                <a:latin typeface="Arial" pitchFamily="34" charset="0"/>
                <a:cs typeface="Arial" pitchFamily="34" charset="0"/>
              </a:rPr>
              <a:t>diartikan</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karakter</a:t>
            </a:r>
            <a:r>
              <a:rPr lang="en-US" dirty="0" smtClean="0">
                <a:latin typeface="Arial" pitchFamily="34" charset="0"/>
                <a:cs typeface="Arial" pitchFamily="34" charset="0"/>
              </a:rPr>
              <a:t>, </a:t>
            </a:r>
            <a:r>
              <a:rPr lang="en-US" dirty="0" err="1" smtClean="0">
                <a:latin typeface="Arial" pitchFamily="34" charset="0"/>
                <a:cs typeface="Arial" pitchFamily="34" charset="0"/>
              </a:rPr>
              <a:t>ciri</a:t>
            </a:r>
            <a:r>
              <a:rPr lang="en-US" dirty="0" smtClean="0">
                <a:latin typeface="Arial" pitchFamily="34" charset="0"/>
                <a:cs typeface="Arial" pitchFamily="34" charset="0"/>
              </a:rPr>
              <a:t>, </a:t>
            </a:r>
            <a:r>
              <a:rPr lang="en-US" dirty="0" err="1" smtClean="0">
                <a:latin typeface="Arial" pitchFamily="34" charset="0"/>
                <a:cs typeface="Arial" pitchFamily="34" charset="0"/>
              </a:rPr>
              <a:t>tanda</a:t>
            </a:r>
            <a:r>
              <a:rPr lang="en-US" dirty="0" smtClean="0">
                <a:latin typeface="Arial" pitchFamily="34" charset="0"/>
                <a:cs typeface="Arial" pitchFamily="34" charset="0"/>
              </a:rPr>
              <a:t>, </a:t>
            </a:r>
            <a:r>
              <a:rPr lang="en-US" dirty="0" err="1" smtClean="0">
                <a:latin typeface="Arial" pitchFamily="34" charset="0"/>
                <a:cs typeface="Arial" pitchFamily="34" charset="0"/>
              </a:rPr>
              <a:t>jati</a:t>
            </a:r>
            <a:r>
              <a:rPr lang="en-US" dirty="0" smtClean="0">
                <a:latin typeface="Arial" pitchFamily="34" charset="0"/>
                <a:cs typeface="Arial" pitchFamily="34" charset="0"/>
              </a:rPr>
              <a:t> </a:t>
            </a:r>
            <a:r>
              <a:rPr lang="en-US" dirty="0" err="1" smtClean="0">
                <a:latin typeface="Arial" pitchFamily="34" charset="0"/>
                <a:cs typeface="Arial" pitchFamily="34" charset="0"/>
              </a:rPr>
              <a:t>diri</a:t>
            </a:r>
            <a:r>
              <a:rPr lang="en-US" dirty="0" smtClean="0">
                <a:latin typeface="Arial" pitchFamily="34" charset="0"/>
                <a:cs typeface="Arial" pitchFamily="34" charset="0"/>
              </a:rPr>
              <a:t> </a:t>
            </a:r>
            <a:r>
              <a:rPr lang="en-US" dirty="0" err="1" smtClean="0">
                <a:latin typeface="Arial" pitchFamily="34" charset="0"/>
                <a:cs typeface="Arial" pitchFamily="34" charset="0"/>
              </a:rPr>
              <a:t>ataupun</a:t>
            </a:r>
            <a:r>
              <a:rPr lang="en-US" dirty="0" smtClean="0">
                <a:latin typeface="Arial" pitchFamily="34" charset="0"/>
                <a:cs typeface="Arial" pitchFamily="34" charset="0"/>
              </a:rPr>
              <a:t> </a:t>
            </a:r>
            <a:r>
              <a:rPr lang="en-US" dirty="0" err="1" smtClean="0">
                <a:latin typeface="Arial" pitchFamily="34" charset="0"/>
                <a:cs typeface="Arial" pitchFamily="34" charset="0"/>
              </a:rPr>
              <a:t>sifat</a:t>
            </a:r>
            <a:r>
              <a:rPr lang="en-US" dirty="0" smtClean="0">
                <a:latin typeface="Arial" pitchFamily="34" charset="0"/>
                <a:cs typeface="Arial" pitchFamily="34" charset="0"/>
              </a:rPr>
              <a:t> </a:t>
            </a:r>
            <a:r>
              <a:rPr lang="en-US" dirty="0" err="1" smtClean="0">
                <a:latin typeface="Arial" pitchFamily="34" charset="0"/>
                <a:cs typeface="Arial" pitchFamily="34" charset="0"/>
              </a:rPr>
              <a:t>kh</a:t>
            </a:r>
            <a:r>
              <a:rPr lang="id-ID" dirty="0" smtClean="0">
                <a:latin typeface="Arial" pitchFamily="34" charset="0"/>
                <a:cs typeface="Arial" pitchFamily="34" charset="0"/>
              </a:rPr>
              <a:t>a</a:t>
            </a:r>
            <a:r>
              <a:rPr lang="en-US" dirty="0" smtClean="0">
                <a:latin typeface="Arial" pitchFamily="34" charset="0"/>
                <a:cs typeface="Arial" pitchFamily="34" charset="0"/>
              </a:rPr>
              <a:t>s. </a:t>
            </a:r>
            <a:r>
              <a:rPr lang="en-US" dirty="0" err="1" smtClean="0">
                <a:latin typeface="Arial" pitchFamily="34" charset="0"/>
                <a:cs typeface="Arial" pitchFamily="34" charset="0"/>
              </a:rPr>
              <a:t>Nasionalisme</a:t>
            </a:r>
            <a:r>
              <a:rPr lang="en-US" dirty="0" smtClean="0">
                <a:latin typeface="Arial" pitchFamily="34" charset="0"/>
                <a:cs typeface="Arial" pitchFamily="34" charset="0"/>
              </a:rPr>
              <a:t> </a:t>
            </a:r>
            <a:r>
              <a:rPr lang="en-US" dirty="0" err="1" smtClean="0">
                <a:latin typeface="Arial" pitchFamily="34" charset="0"/>
                <a:cs typeface="Arial" pitchFamily="34" charset="0"/>
              </a:rPr>
              <a:t>artinya</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Identitas</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a:t>
            </a:r>
            <a:r>
              <a:rPr lang="en-US" dirty="0" err="1" smtClean="0">
                <a:latin typeface="Arial" pitchFamily="34" charset="0"/>
                <a:cs typeface="Arial" pitchFamily="34" charset="0"/>
              </a:rPr>
              <a:t>merupakan</a:t>
            </a:r>
            <a:r>
              <a:rPr lang="en-US" dirty="0" smtClean="0">
                <a:latin typeface="Arial" pitchFamily="34" charset="0"/>
                <a:cs typeface="Arial" pitchFamily="34" charset="0"/>
              </a:rPr>
              <a:t> </a:t>
            </a:r>
            <a:r>
              <a:rPr lang="en-US" dirty="0" err="1" smtClean="0">
                <a:latin typeface="Arial" pitchFamily="34" charset="0"/>
                <a:cs typeface="Arial" pitchFamily="34" charset="0"/>
              </a:rPr>
              <a:t>sifat</a:t>
            </a:r>
            <a:r>
              <a:rPr lang="en-US" dirty="0" smtClean="0">
                <a:latin typeface="Arial" pitchFamily="34" charset="0"/>
                <a:cs typeface="Arial" pitchFamily="34" charset="0"/>
              </a:rPr>
              <a:t> </a:t>
            </a:r>
            <a:r>
              <a:rPr lang="en-US" dirty="0" err="1" smtClean="0">
                <a:latin typeface="Arial" pitchFamily="34" charset="0"/>
                <a:cs typeface="Arial" pitchFamily="34" charset="0"/>
              </a:rPr>
              <a:t>khas</a:t>
            </a:r>
            <a:r>
              <a:rPr lang="en-US" dirty="0" smtClean="0">
                <a:latin typeface="Arial" pitchFamily="34" charset="0"/>
                <a:cs typeface="Arial" pitchFamily="34" charset="0"/>
              </a:rPr>
              <a:t> yang </a:t>
            </a:r>
            <a:r>
              <a:rPr lang="en-US" dirty="0" err="1" smtClean="0">
                <a:latin typeface="Arial" pitchFamily="34" charset="0"/>
                <a:cs typeface="Arial" pitchFamily="34" charset="0"/>
              </a:rPr>
              <a:t>melekat</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yang </a:t>
            </a:r>
            <a:r>
              <a:rPr lang="en-US" dirty="0" err="1" smtClean="0">
                <a:latin typeface="Arial" pitchFamily="34" charset="0"/>
                <a:cs typeface="Arial" pitchFamily="34" charset="0"/>
              </a:rPr>
              <a:t>lebih</a:t>
            </a:r>
            <a:r>
              <a:rPr lang="en-US" dirty="0" smtClean="0">
                <a:latin typeface="Arial" pitchFamily="34" charset="0"/>
                <a:cs typeface="Arial" pitchFamily="34" charset="0"/>
              </a:rPr>
              <a:t> </a:t>
            </a:r>
            <a:r>
              <a:rPr lang="en-US" dirty="0" err="1" smtClean="0">
                <a:latin typeface="Arial" pitchFamily="34" charset="0"/>
                <a:cs typeface="Arial" pitchFamily="34" charset="0"/>
              </a:rPr>
              <a:t>dikenal</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kepribadian</a:t>
            </a:r>
            <a:r>
              <a:rPr lang="en-US" dirty="0" smtClean="0">
                <a:latin typeface="Arial" pitchFamily="34" charset="0"/>
                <a:cs typeface="Arial" pitchFamily="34" charset="0"/>
              </a:rPr>
              <a:t>/</a:t>
            </a:r>
            <a:r>
              <a:rPr lang="en-US" dirty="0" err="1" smtClean="0">
                <a:latin typeface="Arial" pitchFamily="34" charset="0"/>
                <a:cs typeface="Arial" pitchFamily="34" charset="0"/>
              </a:rPr>
              <a:t>karakter</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(M. Erwin: 2010: 41)</a:t>
            </a:r>
            <a:endParaRPr lang="id-ID" dirty="0" smtClean="0">
              <a:latin typeface="Arial" pitchFamily="34" charset="0"/>
              <a:cs typeface="Arial" pitchFamily="34" charset="0"/>
            </a:endParaRPr>
          </a:p>
          <a:p>
            <a:endParaRPr lang="id-ID"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lvl="0" algn="just"/>
            <a:r>
              <a:rPr lang="id-ID" dirty="0" smtClean="0">
                <a:latin typeface="Arial" pitchFamily="34" charset="0"/>
                <a:cs typeface="Arial" pitchFamily="34" charset="0"/>
              </a:rPr>
              <a:t>I</a:t>
            </a:r>
            <a:r>
              <a:rPr lang="en-US" dirty="0" err="1" smtClean="0">
                <a:latin typeface="Arial" pitchFamily="34" charset="0"/>
                <a:cs typeface="Arial" pitchFamily="34" charset="0"/>
              </a:rPr>
              <a:t>dentitas</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Negara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hakikatn</a:t>
            </a:r>
            <a:r>
              <a:rPr lang="id-ID" dirty="0" smtClean="0">
                <a:latin typeface="Arial" pitchFamily="34" charset="0"/>
                <a:cs typeface="Arial" pitchFamily="34" charset="0"/>
              </a:rPr>
              <a:t>n</a:t>
            </a:r>
            <a:r>
              <a:rPr lang="en-US" dirty="0" err="1" smtClean="0">
                <a:latin typeface="Arial" pitchFamily="34" charset="0"/>
                <a:cs typeface="Arial" pitchFamily="34" charset="0"/>
              </a:rPr>
              <a:t>ya</a:t>
            </a:r>
            <a:r>
              <a:rPr lang="en-US" dirty="0" smtClean="0">
                <a:latin typeface="Arial" pitchFamily="34" charset="0"/>
                <a:cs typeface="Arial" pitchFamily="34" charset="0"/>
              </a:rPr>
              <a:t> </a:t>
            </a:r>
            <a:r>
              <a:rPr lang="en-US" dirty="0" err="1" smtClean="0">
                <a:latin typeface="Arial" pitchFamily="34" charset="0"/>
                <a:cs typeface="Arial" pitchFamily="34" charset="0"/>
              </a:rPr>
              <a:t>merupakan</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bentuk</a:t>
            </a:r>
            <a:r>
              <a:rPr lang="en-US" dirty="0" smtClean="0">
                <a:latin typeface="Arial" pitchFamily="34" charset="0"/>
                <a:cs typeface="Arial" pitchFamily="34" charset="0"/>
              </a:rPr>
              <a:t> </a:t>
            </a:r>
            <a:r>
              <a:rPr lang="en-US" dirty="0" err="1" smtClean="0">
                <a:latin typeface="Arial" pitchFamily="34" charset="0"/>
                <a:cs typeface="Arial" pitchFamily="34" charset="0"/>
              </a:rPr>
              <a:t>kepribadian</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yang </a:t>
            </a:r>
            <a:r>
              <a:rPr lang="en-US" dirty="0" err="1" smtClean="0">
                <a:latin typeface="Arial" pitchFamily="34" charset="0"/>
                <a:cs typeface="Arial" pitchFamily="34" charset="0"/>
              </a:rPr>
              <a:t>sesungguhnya</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mewujudkan</a:t>
            </a:r>
            <a:r>
              <a:rPr lang="en-US" dirty="0" smtClean="0">
                <a:latin typeface="Arial" pitchFamily="34" charset="0"/>
                <a:cs typeface="Arial" pitchFamily="34" charset="0"/>
              </a:rPr>
              <a:t> </a:t>
            </a:r>
            <a:r>
              <a:rPr lang="en-US" dirty="0" err="1" smtClean="0">
                <a:latin typeface="Arial" pitchFamily="34" charset="0"/>
                <a:cs typeface="Arial" pitchFamily="34" charset="0"/>
              </a:rPr>
              <a:t>kredibilitas</a:t>
            </a:r>
            <a:r>
              <a:rPr lang="en-US" dirty="0" smtClean="0">
                <a:latin typeface="Arial" pitchFamily="34" charset="0"/>
                <a:cs typeface="Arial" pitchFamily="34" charset="0"/>
              </a:rPr>
              <a:t>, </a:t>
            </a:r>
            <a:r>
              <a:rPr lang="en-US" dirty="0" err="1" smtClean="0">
                <a:latin typeface="Arial" pitchFamily="34" charset="0"/>
                <a:cs typeface="Arial" pitchFamily="34" charset="0"/>
              </a:rPr>
              <a:t>integritas</a:t>
            </a:r>
            <a:r>
              <a:rPr lang="en-US" dirty="0" smtClean="0">
                <a:latin typeface="Arial" pitchFamily="34" charset="0"/>
                <a:cs typeface="Arial" pitchFamily="34" charset="0"/>
              </a:rPr>
              <a:t>, </a:t>
            </a:r>
            <a:r>
              <a:rPr lang="en-US" dirty="0" err="1" smtClean="0">
                <a:latin typeface="Arial" pitchFamily="34" charset="0"/>
                <a:cs typeface="Arial" pitchFamily="34" charset="0"/>
              </a:rPr>
              <a:t>harkat</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martabat</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rangka</a:t>
            </a:r>
            <a:r>
              <a:rPr lang="en-US" dirty="0" smtClean="0">
                <a:latin typeface="Arial" pitchFamily="34" charset="0"/>
                <a:cs typeface="Arial" pitchFamily="34" charset="0"/>
              </a:rPr>
              <a:t> </a:t>
            </a:r>
            <a:r>
              <a:rPr lang="en-US" dirty="0" err="1" smtClean="0">
                <a:latin typeface="Arial" pitchFamily="34" charset="0"/>
                <a:cs typeface="Arial" pitchFamily="34" charset="0"/>
              </a:rPr>
              <a:t>mencapai</a:t>
            </a:r>
            <a:r>
              <a:rPr lang="en-US" dirty="0" smtClean="0">
                <a:latin typeface="Arial" pitchFamily="34" charset="0"/>
                <a:cs typeface="Arial" pitchFamily="34" charset="0"/>
              </a:rPr>
              <a:t> </a:t>
            </a:r>
            <a:r>
              <a:rPr lang="en-US" dirty="0" err="1" smtClean="0">
                <a:latin typeface="Arial" pitchFamily="34" charset="0"/>
                <a:cs typeface="Arial" pitchFamily="34" charset="0"/>
              </a:rPr>
              <a:t>tujuan</a:t>
            </a:r>
            <a:r>
              <a:rPr lang="en-US" dirty="0" smtClean="0">
                <a:latin typeface="Arial" pitchFamily="34" charset="0"/>
                <a:cs typeface="Arial" pitchFamily="34" charset="0"/>
              </a:rPr>
              <a:t> Negara. (M. Erwin: 2010: 42)</a:t>
            </a:r>
            <a:endParaRPr lang="id-ID" dirty="0" smtClean="0">
              <a:latin typeface="Arial" pitchFamily="34" charset="0"/>
              <a:cs typeface="Arial" pitchFamily="34" charset="0"/>
            </a:endParaRPr>
          </a:p>
          <a:p>
            <a:pPr lvl="0" algn="just"/>
            <a:r>
              <a:rPr lang="en-US" dirty="0" err="1">
                <a:latin typeface="Arial" pitchFamily="34" charset="0"/>
                <a:cs typeface="Arial" pitchFamily="34" charset="0"/>
              </a:rPr>
              <a:t>Menurut</a:t>
            </a:r>
            <a:r>
              <a:rPr lang="en-US" dirty="0">
                <a:latin typeface="Arial" pitchFamily="34" charset="0"/>
                <a:cs typeface="Arial" pitchFamily="34" charset="0"/>
              </a:rPr>
              <a:t> </a:t>
            </a:r>
            <a:r>
              <a:rPr lang="en-US" dirty="0" err="1">
                <a:latin typeface="Arial" pitchFamily="34" charset="0"/>
                <a:cs typeface="Arial" pitchFamily="34" charset="0"/>
              </a:rPr>
              <a:t>Soemarno</a:t>
            </a:r>
            <a:r>
              <a:rPr lang="en-US" dirty="0">
                <a:latin typeface="Arial" pitchFamily="34" charset="0"/>
                <a:cs typeface="Arial" pitchFamily="34" charset="0"/>
              </a:rPr>
              <a:t> </a:t>
            </a:r>
            <a:r>
              <a:rPr lang="en-US" dirty="0" err="1">
                <a:latin typeface="Arial" pitchFamily="34" charset="0"/>
                <a:cs typeface="Arial" pitchFamily="34" charset="0"/>
              </a:rPr>
              <a:t>Soedarso</a:t>
            </a:r>
            <a:r>
              <a:rPr lang="en-US" dirty="0">
                <a:latin typeface="Arial" pitchFamily="34" charset="0"/>
                <a:cs typeface="Arial" pitchFamily="34" charset="0"/>
              </a:rPr>
              <a:t>, </a:t>
            </a:r>
            <a:r>
              <a:rPr lang="en-US" dirty="0" err="1">
                <a:latin typeface="Arial" pitchFamily="34" charset="0"/>
                <a:cs typeface="Arial" pitchFamily="34" charset="0"/>
              </a:rPr>
              <a:t>identitas</a:t>
            </a:r>
            <a:r>
              <a:rPr lang="en-US" dirty="0">
                <a:latin typeface="Arial" pitchFamily="34" charset="0"/>
                <a:cs typeface="Arial" pitchFamily="34" charset="0"/>
              </a:rPr>
              <a:t> </a:t>
            </a:r>
            <a:r>
              <a:rPr lang="en-US" dirty="0" err="1">
                <a:latin typeface="Arial" pitchFamily="34" charset="0"/>
                <a:cs typeface="Arial" pitchFamily="34" charset="0"/>
              </a:rPr>
              <a:t>nasional</a:t>
            </a:r>
            <a:r>
              <a:rPr lang="en-US" dirty="0">
                <a:latin typeface="Arial" pitchFamily="34" charset="0"/>
                <a:cs typeface="Arial" pitchFamily="34" charset="0"/>
              </a:rPr>
              <a:t> (</a:t>
            </a:r>
            <a:r>
              <a:rPr lang="en-US" dirty="0" err="1">
                <a:latin typeface="Arial" pitchFamily="34" charset="0"/>
                <a:cs typeface="Arial" pitchFamily="34" charset="0"/>
              </a:rPr>
              <a:t>karakter</a:t>
            </a:r>
            <a:r>
              <a:rPr lang="en-US" dirty="0">
                <a:latin typeface="Arial" pitchFamily="34" charset="0"/>
                <a:cs typeface="Arial" pitchFamily="34" charset="0"/>
              </a:rPr>
              <a:t> </a:t>
            </a:r>
            <a:r>
              <a:rPr lang="en-US" dirty="0" err="1">
                <a:latin typeface="Arial" pitchFamily="34" charset="0"/>
                <a:cs typeface="Arial" pitchFamily="34" charset="0"/>
              </a:rPr>
              <a:t>bangsa</a:t>
            </a:r>
            <a:r>
              <a:rPr lang="en-US" dirty="0">
                <a:latin typeface="Arial" pitchFamily="34" charset="0"/>
                <a:cs typeface="Arial" pitchFamily="34" charset="0"/>
              </a:rPr>
              <a:t>) </a:t>
            </a:r>
            <a:r>
              <a:rPr lang="en-US" dirty="0" err="1">
                <a:latin typeface="Arial" pitchFamily="34" charset="0"/>
                <a:cs typeface="Arial" pitchFamily="34" charset="0"/>
              </a:rPr>
              <a:t>tersebut</a:t>
            </a:r>
            <a:r>
              <a:rPr lang="en-US" dirty="0">
                <a:latin typeface="Arial" pitchFamily="34" charset="0"/>
                <a:cs typeface="Arial" pitchFamily="34" charset="0"/>
              </a:rPr>
              <a:t> </a:t>
            </a:r>
            <a:r>
              <a:rPr lang="en-US" dirty="0" err="1">
                <a:latin typeface="Arial" pitchFamily="34" charset="0"/>
                <a:cs typeface="Arial" pitchFamily="34" charset="0"/>
              </a:rPr>
              <a:t>tampil</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a:t>
            </a:r>
            <a:r>
              <a:rPr lang="en-US" dirty="0" err="1">
                <a:latin typeface="Arial" pitchFamily="34" charset="0"/>
                <a:cs typeface="Arial" pitchFamily="34" charset="0"/>
              </a:rPr>
              <a:t>tiga</a:t>
            </a:r>
            <a:r>
              <a:rPr lang="en-US" dirty="0">
                <a:latin typeface="Arial" pitchFamily="34" charset="0"/>
                <a:cs typeface="Arial" pitchFamily="34" charset="0"/>
              </a:rPr>
              <a:t> </a:t>
            </a:r>
            <a:r>
              <a:rPr lang="en-US" dirty="0" err="1">
                <a:latin typeface="Arial" pitchFamily="34" charset="0"/>
                <a:cs typeface="Arial" pitchFamily="34" charset="0"/>
              </a:rPr>
              <a:t>fungsi</a:t>
            </a:r>
            <a:r>
              <a:rPr lang="en-US" dirty="0">
                <a:latin typeface="Arial" pitchFamily="34" charset="0"/>
                <a:cs typeface="Arial" pitchFamily="34" charset="0"/>
              </a:rPr>
              <a:t>, </a:t>
            </a:r>
            <a:r>
              <a:rPr lang="en-US" dirty="0" err="1">
                <a:latin typeface="Arial" pitchFamily="34" charset="0"/>
                <a:cs typeface="Arial" pitchFamily="34" charset="0"/>
              </a:rPr>
              <a:t>yaitu</a:t>
            </a:r>
            <a:r>
              <a:rPr lang="en-US" dirty="0">
                <a:latin typeface="Arial" pitchFamily="34" charset="0"/>
                <a:cs typeface="Arial" pitchFamily="34" charset="0"/>
              </a:rPr>
              <a:t>: </a:t>
            </a:r>
            <a:endParaRPr lang="id-ID" dirty="0">
              <a:latin typeface="Arial" pitchFamily="34" charset="0"/>
              <a:cs typeface="Arial" pitchFamily="34" charset="0"/>
            </a:endParaRPr>
          </a:p>
          <a:p>
            <a:pPr marL="857250" lvl="2" indent="-457200" algn="just">
              <a:buFont typeface="Wingdings" pitchFamily="2" charset="2"/>
              <a:buChar char="Ø"/>
            </a:pPr>
            <a:r>
              <a:rPr lang="en-US" sz="2600" dirty="0" err="1">
                <a:latin typeface="Arial" pitchFamily="34" charset="0"/>
                <a:cs typeface="Arial" pitchFamily="34" charset="0"/>
              </a:rPr>
              <a:t>Sebagai</a:t>
            </a:r>
            <a:r>
              <a:rPr lang="en-US" sz="2600" dirty="0">
                <a:latin typeface="Arial" pitchFamily="34" charset="0"/>
                <a:cs typeface="Arial" pitchFamily="34" charset="0"/>
              </a:rPr>
              <a:t> </a:t>
            </a:r>
            <a:r>
              <a:rPr lang="en-US" sz="2600" dirty="0" err="1">
                <a:latin typeface="Arial" pitchFamily="34" charset="0"/>
                <a:cs typeface="Arial" pitchFamily="34" charset="0"/>
              </a:rPr>
              <a:t>penanda</a:t>
            </a:r>
            <a:r>
              <a:rPr lang="en-US" sz="2600" dirty="0">
                <a:latin typeface="Arial" pitchFamily="34" charset="0"/>
                <a:cs typeface="Arial" pitchFamily="34" charset="0"/>
              </a:rPr>
              <a:t> </a:t>
            </a:r>
            <a:r>
              <a:rPr lang="en-US" sz="2600" dirty="0" err="1">
                <a:latin typeface="Arial" pitchFamily="34" charset="0"/>
                <a:cs typeface="Arial" pitchFamily="34" charset="0"/>
              </a:rPr>
              <a:t>keberadaan</a:t>
            </a:r>
            <a:r>
              <a:rPr lang="en-US" sz="2600" dirty="0">
                <a:latin typeface="Arial" pitchFamily="34" charset="0"/>
                <a:cs typeface="Arial" pitchFamily="34" charset="0"/>
              </a:rPr>
              <a:t> </a:t>
            </a:r>
            <a:r>
              <a:rPr lang="en-US" sz="2600" dirty="0" err="1">
                <a:latin typeface="Arial" pitchFamily="34" charset="0"/>
                <a:cs typeface="Arial" pitchFamily="34" charset="0"/>
              </a:rPr>
              <a:t>atau</a:t>
            </a:r>
            <a:r>
              <a:rPr lang="en-US" sz="2600" dirty="0">
                <a:latin typeface="Arial" pitchFamily="34" charset="0"/>
                <a:cs typeface="Arial" pitchFamily="34" charset="0"/>
              </a:rPr>
              <a:t> </a:t>
            </a:r>
            <a:r>
              <a:rPr lang="en-US" sz="2600" dirty="0" err="1">
                <a:latin typeface="Arial" pitchFamily="34" charset="0"/>
                <a:cs typeface="Arial" pitchFamily="34" charset="0"/>
              </a:rPr>
              <a:t>eksistensinya</a:t>
            </a:r>
            <a:r>
              <a:rPr lang="en-US" sz="2600" dirty="0">
                <a:latin typeface="Arial" pitchFamily="34" charset="0"/>
                <a:cs typeface="Arial" pitchFamily="34" charset="0"/>
              </a:rPr>
              <a:t>. </a:t>
            </a:r>
            <a:r>
              <a:rPr lang="en-US" sz="2600" dirty="0" err="1">
                <a:latin typeface="Arial" pitchFamily="34" charset="0"/>
                <a:cs typeface="Arial" pitchFamily="34" charset="0"/>
              </a:rPr>
              <a:t>Bangsa</a:t>
            </a:r>
            <a:r>
              <a:rPr lang="en-US" sz="2600" dirty="0">
                <a:latin typeface="Arial" pitchFamily="34" charset="0"/>
                <a:cs typeface="Arial" pitchFamily="34" charset="0"/>
              </a:rPr>
              <a:t> yang </a:t>
            </a:r>
            <a:r>
              <a:rPr lang="en-US" sz="2600" dirty="0" err="1">
                <a:latin typeface="Arial" pitchFamily="34" charset="0"/>
                <a:cs typeface="Arial" pitchFamily="34" charset="0"/>
              </a:rPr>
              <a:t>tidak</a:t>
            </a:r>
            <a:r>
              <a:rPr lang="en-US" sz="2600" dirty="0">
                <a:latin typeface="Arial" pitchFamily="34" charset="0"/>
                <a:cs typeface="Arial" pitchFamily="34" charset="0"/>
              </a:rPr>
              <a:t> </a:t>
            </a:r>
            <a:r>
              <a:rPr lang="en-US" sz="2600" dirty="0" err="1">
                <a:latin typeface="Arial" pitchFamily="34" charset="0"/>
                <a:cs typeface="Arial" pitchFamily="34" charset="0"/>
              </a:rPr>
              <a:t>mempunyai</a:t>
            </a:r>
            <a:r>
              <a:rPr lang="en-US" sz="2600" dirty="0">
                <a:latin typeface="Arial" pitchFamily="34" charset="0"/>
                <a:cs typeface="Arial" pitchFamily="34" charset="0"/>
              </a:rPr>
              <a:t> </a:t>
            </a:r>
            <a:r>
              <a:rPr lang="en-US" sz="2600" dirty="0" err="1">
                <a:latin typeface="Arial" pitchFamily="34" charset="0"/>
                <a:cs typeface="Arial" pitchFamily="34" charset="0"/>
              </a:rPr>
              <a:t>jati</a:t>
            </a:r>
            <a:r>
              <a:rPr lang="en-US" sz="2600" dirty="0">
                <a:latin typeface="Arial" pitchFamily="34" charset="0"/>
                <a:cs typeface="Arial" pitchFamily="34" charset="0"/>
              </a:rPr>
              <a:t> </a:t>
            </a:r>
            <a:r>
              <a:rPr lang="en-US" sz="2600" dirty="0" err="1">
                <a:latin typeface="Arial" pitchFamily="34" charset="0"/>
                <a:cs typeface="Arial" pitchFamily="34" charset="0"/>
              </a:rPr>
              <a:t>diri</a:t>
            </a:r>
            <a:r>
              <a:rPr lang="en-US" sz="2600" dirty="0">
                <a:latin typeface="Arial" pitchFamily="34" charset="0"/>
                <a:cs typeface="Arial" pitchFamily="34" charset="0"/>
              </a:rPr>
              <a:t> </a:t>
            </a:r>
            <a:r>
              <a:rPr lang="en-US" sz="2600" dirty="0" err="1">
                <a:latin typeface="Arial" pitchFamily="34" charset="0"/>
                <a:cs typeface="Arial" pitchFamily="34" charset="0"/>
              </a:rPr>
              <a:t>tidak</a:t>
            </a:r>
            <a:r>
              <a:rPr lang="en-US" sz="2600" dirty="0">
                <a:latin typeface="Arial" pitchFamily="34" charset="0"/>
                <a:cs typeface="Arial" pitchFamily="34" charset="0"/>
              </a:rPr>
              <a:t> </a:t>
            </a:r>
            <a:r>
              <a:rPr lang="en-US" sz="2600" dirty="0" err="1">
                <a:latin typeface="Arial" pitchFamily="34" charset="0"/>
                <a:cs typeface="Arial" pitchFamily="34" charset="0"/>
              </a:rPr>
              <a:t>akan</a:t>
            </a:r>
            <a:r>
              <a:rPr lang="en-US" sz="2600" dirty="0">
                <a:latin typeface="Arial" pitchFamily="34" charset="0"/>
                <a:cs typeface="Arial" pitchFamily="34" charset="0"/>
              </a:rPr>
              <a:t> </a:t>
            </a:r>
            <a:r>
              <a:rPr lang="en-US" sz="2600" dirty="0" err="1">
                <a:latin typeface="Arial" pitchFamily="34" charset="0"/>
                <a:cs typeface="Arial" pitchFamily="34" charset="0"/>
              </a:rPr>
              <a:t>eksis</a:t>
            </a:r>
            <a:r>
              <a:rPr lang="en-US" sz="2600" dirty="0">
                <a:latin typeface="Arial" pitchFamily="34" charset="0"/>
                <a:cs typeface="Arial" pitchFamily="34" charset="0"/>
              </a:rPr>
              <a:t> </a:t>
            </a:r>
            <a:r>
              <a:rPr lang="en-US" sz="2600" dirty="0" err="1">
                <a:latin typeface="Arial" pitchFamily="34" charset="0"/>
                <a:cs typeface="Arial" pitchFamily="34" charset="0"/>
              </a:rPr>
              <a:t>dalam</a:t>
            </a:r>
            <a:r>
              <a:rPr lang="en-US" sz="2600" dirty="0">
                <a:latin typeface="Arial" pitchFamily="34" charset="0"/>
                <a:cs typeface="Arial" pitchFamily="34" charset="0"/>
              </a:rPr>
              <a:t> </a:t>
            </a:r>
            <a:r>
              <a:rPr lang="en-US" sz="2600" dirty="0" err="1">
                <a:latin typeface="Arial" pitchFamily="34" charset="0"/>
                <a:cs typeface="Arial" pitchFamily="34" charset="0"/>
              </a:rPr>
              <a:t>kehidupan</a:t>
            </a:r>
            <a:r>
              <a:rPr lang="en-US" sz="2600" dirty="0">
                <a:latin typeface="Arial" pitchFamily="34" charset="0"/>
                <a:cs typeface="Arial" pitchFamily="34" charset="0"/>
              </a:rPr>
              <a:t> </a:t>
            </a:r>
            <a:r>
              <a:rPr lang="en-US" sz="2600" dirty="0" err="1">
                <a:latin typeface="Arial" pitchFamily="34" charset="0"/>
                <a:cs typeface="Arial" pitchFamily="34" charset="0"/>
              </a:rPr>
              <a:t>berbangsa</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bernegara</a:t>
            </a:r>
            <a:r>
              <a:rPr lang="en-US" sz="2600" dirty="0">
                <a:latin typeface="Arial" pitchFamily="34" charset="0"/>
                <a:cs typeface="Arial" pitchFamily="34" charset="0"/>
              </a:rPr>
              <a:t>.</a:t>
            </a:r>
            <a:endParaRPr lang="id-ID" sz="2600" dirty="0">
              <a:latin typeface="Arial" pitchFamily="34" charset="0"/>
              <a:cs typeface="Arial" pitchFamily="34" charset="0"/>
            </a:endParaRPr>
          </a:p>
          <a:p>
            <a:endParaRPr lang="id-ID"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lvl="1" algn="just">
              <a:buFont typeface="Wingdings" pitchFamily="2" charset="2"/>
              <a:buChar char="Ø"/>
            </a:pPr>
            <a:r>
              <a:rPr lang="en-US" sz="3000" dirty="0" err="1" smtClean="0">
                <a:latin typeface="Arial" pitchFamily="34" charset="0"/>
                <a:cs typeface="Arial" pitchFamily="34" charset="0"/>
              </a:rPr>
              <a:t>Sebagai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pencerminan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kondisi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bangsa</a:t>
            </a:r>
            <a:r>
              <a:rPr lang="en-US" sz="3000" dirty="0" smtClean="0">
                <a:latin typeface="Arial" pitchFamily="34" charset="0"/>
                <a:cs typeface="Arial" pitchFamily="34" charset="0"/>
              </a:rPr>
              <a:t> yang </a:t>
            </a:r>
            <a:r>
              <a:rPr lang="en-US" sz="3000" dirty="0" err="1" smtClean="0">
                <a:latin typeface="Arial" pitchFamily="34" charset="0"/>
                <a:cs typeface="Arial" pitchFamily="34" charset="0"/>
              </a:rPr>
              <a:t>menampilkan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kematangan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jiwa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daya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juang</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kondisi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ketahanan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bangsa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pada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khususnya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dan</a:t>
            </a:r>
            <a:endParaRPr lang="id-ID" sz="3000" dirty="0" smtClean="0">
              <a:latin typeface="Arial" pitchFamily="34" charset="0"/>
              <a:cs typeface="Arial" pitchFamily="34" charset="0"/>
            </a:endParaRPr>
          </a:p>
          <a:p>
            <a:pPr lvl="1" algn="just">
              <a:buFont typeface="Wingdings" pitchFamily="2" charset="2"/>
              <a:buChar char="Ø"/>
            </a:pPr>
            <a:r>
              <a:rPr lang="en-US" sz="3000" dirty="0" err="1" smtClean="0">
                <a:latin typeface="Arial" pitchFamily="34" charset="0"/>
                <a:cs typeface="Arial" pitchFamily="34" charset="0"/>
              </a:rPr>
              <a:t>Sebagai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pembeda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dengan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bangsa</a:t>
            </a:r>
            <a:r>
              <a:rPr lang="en-US" sz="3000" dirty="0" smtClean="0">
                <a:latin typeface="Arial" pitchFamily="34" charset="0"/>
                <a:cs typeface="Arial" pitchFamily="34" charset="0"/>
              </a:rPr>
              <a:t> lain </a:t>
            </a:r>
            <a:r>
              <a:rPr lang="en-US" sz="3000" dirty="0" err="1" smtClean="0">
                <a:latin typeface="Arial" pitchFamily="34" charset="0"/>
                <a:cs typeface="Arial" pitchFamily="34" charset="0"/>
              </a:rPr>
              <a:t>di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dunia</a:t>
            </a:r>
            <a:r>
              <a:rPr lang="en-US" sz="3000" dirty="0" smtClean="0">
                <a:latin typeface="Arial" pitchFamily="34" charset="0"/>
                <a:cs typeface="Arial" pitchFamily="34" charset="0"/>
              </a:rPr>
              <a:t>. (M. Erwin: 2010: 42)</a:t>
            </a:r>
            <a:endParaRPr lang="id-ID" sz="3000" dirty="0" smtClean="0">
              <a:latin typeface="Arial" pitchFamily="34" charset="0"/>
              <a:cs typeface="Arial" pitchFamily="34" charset="0"/>
            </a:endParaRPr>
          </a:p>
          <a:p>
            <a:pPr lvl="0" algn="just"/>
            <a:r>
              <a:rPr lang="en-US" dirty="0" err="1">
                <a:latin typeface="Arial" pitchFamily="34" charset="0"/>
                <a:cs typeface="Arial" pitchFamily="34" charset="0"/>
              </a:rPr>
              <a:t>Karakter</a:t>
            </a:r>
            <a:r>
              <a:rPr lang="en-US" dirty="0">
                <a:latin typeface="Arial" pitchFamily="34" charset="0"/>
                <a:cs typeface="Arial" pitchFamily="34" charset="0"/>
              </a:rPr>
              <a:t> </a:t>
            </a:r>
            <a:r>
              <a:rPr lang="en-US" dirty="0" err="1">
                <a:latin typeface="Arial" pitchFamily="34" charset="0"/>
                <a:cs typeface="Arial" pitchFamily="34" charset="0"/>
              </a:rPr>
              <a:t>tidak</a:t>
            </a:r>
            <a:r>
              <a:rPr lang="en-US" dirty="0">
                <a:latin typeface="Arial" pitchFamily="34" charset="0"/>
                <a:cs typeface="Arial" pitchFamily="34" charset="0"/>
              </a:rPr>
              <a:t> </a:t>
            </a:r>
            <a:r>
              <a:rPr lang="en-US" dirty="0" err="1">
                <a:latin typeface="Arial" pitchFamily="34" charset="0"/>
                <a:cs typeface="Arial" pitchFamily="34" charset="0"/>
              </a:rPr>
              <a:t>dat</a:t>
            </a:r>
            <a:r>
              <a:rPr lang="id-ID" dirty="0">
                <a:latin typeface="Arial" pitchFamily="34" charset="0"/>
                <a:cs typeface="Arial" pitchFamily="34" charset="0"/>
              </a:rPr>
              <a:t>a</a:t>
            </a:r>
            <a:r>
              <a:rPr lang="en-US" dirty="0" err="1">
                <a:latin typeface="Arial" pitchFamily="34" charset="0"/>
                <a:cs typeface="Arial" pitchFamily="34" charset="0"/>
              </a:rPr>
              <a:t>ng</a:t>
            </a:r>
            <a:r>
              <a:rPr lang="en-US" dirty="0">
                <a:latin typeface="Arial" pitchFamily="34" charset="0"/>
                <a:cs typeface="Arial" pitchFamily="34" charset="0"/>
              </a:rPr>
              <a:t> </a:t>
            </a:r>
            <a:r>
              <a:rPr lang="en-US" dirty="0" err="1">
                <a:latin typeface="Arial" pitchFamily="34" charset="0"/>
                <a:cs typeface="Arial" pitchFamily="34" charset="0"/>
              </a:rPr>
              <a:t>sendirinya</a:t>
            </a:r>
            <a:r>
              <a:rPr lang="en-US" dirty="0">
                <a:latin typeface="Arial" pitchFamily="34" charset="0"/>
                <a:cs typeface="Arial" pitchFamily="34" charset="0"/>
              </a:rPr>
              <a:t>, </a:t>
            </a:r>
            <a:r>
              <a:rPr lang="en-US" dirty="0" err="1">
                <a:latin typeface="Arial" pitchFamily="34" charset="0"/>
                <a:cs typeface="Arial" pitchFamily="34" charset="0"/>
              </a:rPr>
              <a:t>tetapi</a:t>
            </a:r>
            <a:r>
              <a:rPr lang="en-US" dirty="0">
                <a:latin typeface="Arial" pitchFamily="34" charset="0"/>
                <a:cs typeface="Arial" pitchFamily="34" charset="0"/>
              </a:rPr>
              <a:t> </a:t>
            </a:r>
            <a:r>
              <a:rPr lang="en-US" dirty="0" err="1">
                <a:latin typeface="Arial" pitchFamily="34" charset="0"/>
                <a:cs typeface="Arial" pitchFamily="34" charset="0"/>
              </a:rPr>
              <a:t>dibentuk</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dibangun</a:t>
            </a:r>
            <a:r>
              <a:rPr lang="en-US" dirty="0">
                <a:latin typeface="Arial" pitchFamily="34" charset="0"/>
                <a:cs typeface="Arial" pitchFamily="34" charset="0"/>
              </a:rPr>
              <a:t> </a:t>
            </a:r>
            <a:r>
              <a:rPr lang="en-US" dirty="0" err="1">
                <a:latin typeface="Arial" pitchFamily="34" charset="0"/>
                <a:cs typeface="Arial" pitchFamily="34" charset="0"/>
              </a:rPr>
              <a:t>secara</a:t>
            </a:r>
            <a:r>
              <a:rPr lang="en-US" dirty="0">
                <a:latin typeface="Arial" pitchFamily="34" charset="0"/>
                <a:cs typeface="Arial" pitchFamily="34" charset="0"/>
              </a:rPr>
              <a:t> </a:t>
            </a:r>
            <a:r>
              <a:rPr lang="en-US" dirty="0" err="1">
                <a:latin typeface="Arial" pitchFamily="34" charset="0"/>
                <a:cs typeface="Arial" pitchFamily="34" charset="0"/>
              </a:rPr>
              <a:t>sadar</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sengaja</a:t>
            </a:r>
            <a:r>
              <a:rPr lang="en-US" dirty="0">
                <a:latin typeface="Arial" pitchFamily="34" charset="0"/>
                <a:cs typeface="Arial" pitchFamily="34" charset="0"/>
              </a:rPr>
              <a:t> </a:t>
            </a:r>
            <a:r>
              <a:rPr lang="en-US" dirty="0" err="1">
                <a:latin typeface="Arial" pitchFamily="34" charset="0"/>
                <a:cs typeface="Arial" pitchFamily="34" charset="0"/>
              </a:rPr>
              <a:t>berdasarkan</a:t>
            </a:r>
            <a:r>
              <a:rPr lang="en-US" dirty="0">
                <a:latin typeface="Arial" pitchFamily="34" charset="0"/>
                <a:cs typeface="Arial" pitchFamily="34" charset="0"/>
              </a:rPr>
              <a:t> </a:t>
            </a:r>
            <a:r>
              <a:rPr lang="en-US" dirty="0" err="1">
                <a:latin typeface="Arial" pitchFamily="34" charset="0"/>
                <a:cs typeface="Arial" pitchFamily="34" charset="0"/>
              </a:rPr>
              <a:t>jati</a:t>
            </a:r>
            <a:r>
              <a:rPr lang="en-US" dirty="0">
                <a:latin typeface="Arial" pitchFamily="34" charset="0"/>
                <a:cs typeface="Arial" pitchFamily="34" charset="0"/>
              </a:rPr>
              <a:t> </a:t>
            </a:r>
            <a:r>
              <a:rPr lang="en-US" dirty="0" err="1">
                <a:latin typeface="Arial" pitchFamily="34" charset="0"/>
                <a:cs typeface="Arial" pitchFamily="34" charset="0"/>
              </a:rPr>
              <a:t>diri</a:t>
            </a:r>
            <a:r>
              <a:rPr lang="en-US" dirty="0">
                <a:latin typeface="Arial" pitchFamily="34" charset="0"/>
                <a:cs typeface="Arial" pitchFamily="34" charset="0"/>
              </a:rPr>
              <a:t> </a:t>
            </a:r>
            <a:r>
              <a:rPr lang="en-US" dirty="0" err="1">
                <a:latin typeface="Arial" pitchFamily="34" charset="0"/>
                <a:cs typeface="Arial" pitchFamily="34" charset="0"/>
              </a:rPr>
              <a:t>masing-masing</a:t>
            </a:r>
            <a:r>
              <a:rPr lang="en-US" dirty="0">
                <a:latin typeface="Arial" pitchFamily="34" charset="0"/>
                <a:cs typeface="Arial" pitchFamily="34" charset="0"/>
              </a:rPr>
              <a:t>. </a:t>
            </a:r>
            <a:r>
              <a:rPr lang="en-US" dirty="0" err="1">
                <a:latin typeface="Arial" pitchFamily="34" charset="0"/>
                <a:cs typeface="Arial" pitchFamily="34" charset="0"/>
              </a:rPr>
              <a:t>Jika</a:t>
            </a:r>
            <a:r>
              <a:rPr lang="en-US" dirty="0">
                <a:latin typeface="Arial" pitchFamily="34" charset="0"/>
                <a:cs typeface="Arial" pitchFamily="34" charset="0"/>
              </a:rPr>
              <a:t> </a:t>
            </a:r>
            <a:r>
              <a:rPr lang="en-US" dirty="0" err="1">
                <a:latin typeface="Arial" pitchFamily="34" charset="0"/>
                <a:cs typeface="Arial" pitchFamily="34" charset="0"/>
              </a:rPr>
              <a:t>suatu</a:t>
            </a:r>
            <a:r>
              <a:rPr lang="en-US" dirty="0">
                <a:latin typeface="Arial" pitchFamily="34" charset="0"/>
                <a:cs typeface="Arial" pitchFamily="34" charset="0"/>
              </a:rPr>
              <a:t> </a:t>
            </a:r>
            <a:r>
              <a:rPr lang="en-US" dirty="0" err="1">
                <a:latin typeface="Arial" pitchFamily="34" charset="0"/>
                <a:cs typeface="Arial" pitchFamily="34" charset="0"/>
              </a:rPr>
              <a:t>bangsa</a:t>
            </a:r>
            <a:r>
              <a:rPr lang="en-US" dirty="0">
                <a:latin typeface="Arial" pitchFamily="34" charset="0"/>
                <a:cs typeface="Arial" pitchFamily="34" charset="0"/>
              </a:rPr>
              <a:t> </a:t>
            </a:r>
            <a:r>
              <a:rPr lang="en-US" dirty="0" err="1">
                <a:latin typeface="Arial" pitchFamily="34" charset="0"/>
                <a:cs typeface="Arial" pitchFamily="34" charset="0"/>
              </a:rPr>
              <a:t>hendak</a:t>
            </a:r>
            <a:r>
              <a:rPr lang="en-US" dirty="0">
                <a:latin typeface="Arial" pitchFamily="34" charset="0"/>
                <a:cs typeface="Arial" pitchFamily="34" charset="0"/>
              </a:rPr>
              <a:t> </a:t>
            </a:r>
            <a:r>
              <a:rPr lang="en-US" dirty="0" err="1">
                <a:latin typeface="Arial" pitchFamily="34" charset="0"/>
                <a:cs typeface="Arial" pitchFamily="34" charset="0"/>
              </a:rPr>
              <a:t>terus</a:t>
            </a:r>
            <a:r>
              <a:rPr lang="en-US" dirty="0">
                <a:latin typeface="Arial" pitchFamily="34" charset="0"/>
                <a:cs typeface="Arial" pitchFamily="34" charset="0"/>
              </a:rPr>
              <a:t> </a:t>
            </a:r>
            <a:r>
              <a:rPr lang="en-US" dirty="0" err="1">
                <a:latin typeface="Arial" pitchFamily="34" charset="0"/>
                <a:cs typeface="Arial" pitchFamily="34" charset="0"/>
              </a:rPr>
              <a:t>berkarakter</a:t>
            </a:r>
            <a:r>
              <a:rPr lang="en-US" dirty="0">
                <a:latin typeface="Arial" pitchFamily="34" charset="0"/>
                <a:cs typeface="Arial" pitchFamily="34" charset="0"/>
              </a:rPr>
              <a:t>, </a:t>
            </a:r>
            <a:r>
              <a:rPr lang="en-US" dirty="0" err="1">
                <a:latin typeface="Arial" pitchFamily="34" charset="0"/>
                <a:cs typeface="Arial" pitchFamily="34" charset="0"/>
              </a:rPr>
              <a:t>maka</a:t>
            </a:r>
            <a:r>
              <a:rPr lang="en-US" dirty="0">
                <a:latin typeface="Arial" pitchFamily="34" charset="0"/>
                <a:cs typeface="Arial" pitchFamily="34" charset="0"/>
              </a:rPr>
              <a:t> </a:t>
            </a:r>
            <a:r>
              <a:rPr lang="en-US" dirty="0" err="1">
                <a:latin typeface="Arial" pitchFamily="34" charset="0"/>
                <a:cs typeface="Arial" pitchFamily="34" charset="0"/>
              </a:rPr>
              <a:t>bangsa</a:t>
            </a:r>
            <a:r>
              <a:rPr lang="en-US" dirty="0">
                <a:latin typeface="Arial" pitchFamily="34" charset="0"/>
                <a:cs typeface="Arial" pitchFamily="34" charset="0"/>
              </a:rPr>
              <a:t> </a:t>
            </a:r>
            <a:r>
              <a:rPr lang="en-US" dirty="0" err="1">
                <a:latin typeface="Arial" pitchFamily="34" charset="0"/>
                <a:cs typeface="Arial" pitchFamily="34" charset="0"/>
              </a:rPr>
              <a:t>tersebut</a:t>
            </a:r>
            <a:r>
              <a:rPr lang="en-US" dirty="0">
                <a:latin typeface="Arial" pitchFamily="34" charset="0"/>
                <a:cs typeface="Arial" pitchFamily="34" charset="0"/>
              </a:rPr>
              <a:t> </a:t>
            </a:r>
            <a:r>
              <a:rPr lang="en-US" dirty="0" err="1">
                <a:latin typeface="Arial" pitchFamily="34" charset="0"/>
                <a:cs typeface="Arial" pitchFamily="34" charset="0"/>
              </a:rPr>
              <a:t>harus</a:t>
            </a:r>
            <a:r>
              <a:rPr lang="en-US" dirty="0">
                <a:latin typeface="Arial" pitchFamily="34" charset="0"/>
                <a:cs typeface="Arial" pitchFamily="34" charset="0"/>
              </a:rPr>
              <a:t> </a:t>
            </a:r>
            <a:r>
              <a:rPr lang="en-US" dirty="0" err="1">
                <a:latin typeface="Arial" pitchFamily="34" charset="0"/>
                <a:cs typeface="Arial" pitchFamily="34" charset="0"/>
              </a:rPr>
              <a:t>dapat</a:t>
            </a:r>
            <a:r>
              <a:rPr lang="en-US" dirty="0">
                <a:latin typeface="Arial" pitchFamily="34" charset="0"/>
                <a:cs typeface="Arial" pitchFamily="34" charset="0"/>
              </a:rPr>
              <a:t> </a:t>
            </a:r>
            <a:r>
              <a:rPr lang="en-US" dirty="0" err="1">
                <a:latin typeface="Arial" pitchFamily="34" charset="0"/>
                <a:cs typeface="Arial" pitchFamily="34" charset="0"/>
              </a:rPr>
              <a:t>mempertahankan</a:t>
            </a:r>
            <a:r>
              <a:rPr lang="en-US" dirty="0">
                <a:latin typeface="Arial" pitchFamily="34" charset="0"/>
                <a:cs typeface="Arial" pitchFamily="34" charset="0"/>
              </a:rPr>
              <a:t> </a:t>
            </a:r>
            <a:r>
              <a:rPr lang="en-US" dirty="0" err="1">
                <a:latin typeface="Arial" pitchFamily="34" charset="0"/>
                <a:cs typeface="Arial" pitchFamily="34" charset="0"/>
              </a:rPr>
              <a:t>identitas</a:t>
            </a:r>
            <a:r>
              <a:rPr lang="en-US" dirty="0">
                <a:latin typeface="Arial" pitchFamily="34" charset="0"/>
                <a:cs typeface="Arial" pitchFamily="34" charset="0"/>
              </a:rPr>
              <a:t> </a:t>
            </a:r>
            <a:r>
              <a:rPr lang="en-US" dirty="0" err="1">
                <a:latin typeface="Arial" pitchFamily="34" charset="0"/>
                <a:cs typeface="Arial" pitchFamily="34" charset="0"/>
              </a:rPr>
              <a:t>nasionalnya</a:t>
            </a:r>
            <a:r>
              <a:rPr lang="en-US" dirty="0">
                <a:latin typeface="Arial" pitchFamily="34" charset="0"/>
                <a:cs typeface="Arial" pitchFamily="34" charset="0"/>
              </a:rPr>
              <a:t> </a:t>
            </a:r>
            <a:r>
              <a:rPr lang="en-US" dirty="0" err="1">
                <a:latin typeface="Arial" pitchFamily="34" charset="0"/>
                <a:cs typeface="Arial" pitchFamily="34" charset="0"/>
              </a:rPr>
              <a:t>sebagai</a:t>
            </a:r>
            <a:r>
              <a:rPr lang="en-US" dirty="0">
                <a:latin typeface="Arial" pitchFamily="34" charset="0"/>
                <a:cs typeface="Arial" pitchFamily="34" charset="0"/>
              </a:rPr>
              <a:t> </a:t>
            </a:r>
            <a:r>
              <a:rPr lang="en-US" dirty="0" err="1">
                <a:latin typeface="Arial" pitchFamily="34" charset="0"/>
                <a:cs typeface="Arial" pitchFamily="34" charset="0"/>
              </a:rPr>
              <a:t>penyanggah</a:t>
            </a:r>
            <a:r>
              <a:rPr lang="en-US" dirty="0">
                <a:latin typeface="Arial" pitchFamily="34" charset="0"/>
                <a:cs typeface="Arial" pitchFamily="34" charset="0"/>
              </a:rPr>
              <a:t> </a:t>
            </a:r>
            <a:r>
              <a:rPr lang="en-US" dirty="0" err="1">
                <a:latin typeface="Arial" pitchFamily="34" charset="0"/>
                <a:cs typeface="Arial" pitchFamily="34" charset="0"/>
              </a:rPr>
              <a:t>untuk</a:t>
            </a:r>
            <a:r>
              <a:rPr lang="en-US" dirty="0">
                <a:latin typeface="Arial" pitchFamily="34" charset="0"/>
                <a:cs typeface="Arial" pitchFamily="34" charset="0"/>
              </a:rPr>
              <a:t> </a:t>
            </a:r>
            <a:r>
              <a:rPr lang="en-US" dirty="0" err="1">
                <a:latin typeface="Arial" pitchFamily="34" charset="0"/>
                <a:cs typeface="Arial" pitchFamily="34" charset="0"/>
              </a:rPr>
              <a:t>kehidupan</a:t>
            </a:r>
            <a:r>
              <a:rPr lang="en-US" dirty="0">
                <a:latin typeface="Arial" pitchFamily="34" charset="0"/>
                <a:cs typeface="Arial" pitchFamily="34" charset="0"/>
              </a:rPr>
              <a:t> </a:t>
            </a:r>
            <a:r>
              <a:rPr lang="en-US" dirty="0" err="1">
                <a:latin typeface="Arial" pitchFamily="34" charset="0"/>
                <a:cs typeface="Arial" pitchFamily="34" charset="0"/>
              </a:rPr>
              <a:t>berbangsa</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bernegara</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a:t>
            </a:r>
            <a:r>
              <a:rPr lang="en-US" dirty="0" err="1">
                <a:latin typeface="Arial" pitchFamily="34" charset="0"/>
                <a:cs typeface="Arial" pitchFamily="34" charset="0"/>
              </a:rPr>
              <a:t>menghadapi</a:t>
            </a:r>
            <a:r>
              <a:rPr lang="en-US" dirty="0">
                <a:latin typeface="Arial" pitchFamily="34" charset="0"/>
                <a:cs typeface="Arial" pitchFamily="34" charset="0"/>
              </a:rPr>
              <a:t> </a:t>
            </a:r>
            <a:r>
              <a:rPr lang="en-US" dirty="0" err="1">
                <a:latin typeface="Arial" pitchFamily="34" charset="0"/>
                <a:cs typeface="Arial" pitchFamily="34" charset="0"/>
              </a:rPr>
              <a:t>kekuatan-kekuatan</a:t>
            </a:r>
            <a:r>
              <a:rPr lang="en-US" dirty="0">
                <a:latin typeface="Arial" pitchFamily="34" charset="0"/>
                <a:cs typeface="Arial" pitchFamily="34" charset="0"/>
              </a:rPr>
              <a:t> </a:t>
            </a:r>
            <a:r>
              <a:rPr lang="en-US" dirty="0" err="1">
                <a:latin typeface="Arial" pitchFamily="34" charset="0"/>
                <a:cs typeface="Arial" pitchFamily="34" charset="0"/>
              </a:rPr>
              <a:t>luar</a:t>
            </a:r>
            <a:r>
              <a:rPr lang="en-US" dirty="0">
                <a:latin typeface="Arial" pitchFamily="34" charset="0"/>
                <a:cs typeface="Arial" pitchFamily="34" charset="0"/>
              </a:rPr>
              <a:t>. </a:t>
            </a:r>
            <a:r>
              <a:rPr lang="en-US" dirty="0" err="1">
                <a:latin typeface="Arial" pitchFamily="34" charset="0"/>
                <a:cs typeface="Arial" pitchFamily="34" charset="0"/>
              </a:rPr>
              <a:t>Sebab</a:t>
            </a:r>
            <a:r>
              <a:rPr lang="en-US" dirty="0">
                <a:latin typeface="Arial" pitchFamily="34" charset="0"/>
                <a:cs typeface="Arial" pitchFamily="34" charset="0"/>
              </a:rPr>
              <a:t> </a:t>
            </a:r>
            <a:r>
              <a:rPr lang="en-US" dirty="0" err="1">
                <a:latin typeface="Arial" pitchFamily="34" charset="0"/>
                <a:cs typeface="Arial" pitchFamily="34" charset="0"/>
              </a:rPr>
              <a:t>kalu</a:t>
            </a:r>
            <a:r>
              <a:rPr lang="en-US" dirty="0">
                <a:latin typeface="Arial" pitchFamily="34" charset="0"/>
                <a:cs typeface="Arial" pitchFamily="34" charset="0"/>
              </a:rPr>
              <a:t> </a:t>
            </a:r>
            <a:r>
              <a:rPr lang="en-US" dirty="0" err="1">
                <a:latin typeface="Arial" pitchFamily="34" charset="0"/>
                <a:cs typeface="Arial" pitchFamily="34" charset="0"/>
              </a:rPr>
              <a:t>tidak</a:t>
            </a:r>
            <a:r>
              <a:rPr lang="en-US" dirty="0">
                <a:latin typeface="Arial" pitchFamily="34" charset="0"/>
                <a:cs typeface="Arial" pitchFamily="34" charset="0"/>
              </a:rPr>
              <a:t>, Negara </a:t>
            </a:r>
            <a:r>
              <a:rPr lang="en-US" dirty="0" err="1">
                <a:latin typeface="Arial" pitchFamily="34" charset="0"/>
                <a:cs typeface="Arial" pitchFamily="34" charset="0"/>
              </a:rPr>
              <a:t>itu</a:t>
            </a:r>
            <a:r>
              <a:rPr lang="en-US" dirty="0">
                <a:latin typeface="Arial" pitchFamily="34" charset="0"/>
                <a:cs typeface="Arial" pitchFamily="34" charset="0"/>
              </a:rPr>
              <a:t> </a:t>
            </a:r>
            <a:r>
              <a:rPr lang="en-US" dirty="0" err="1">
                <a:latin typeface="Arial" pitchFamily="34" charset="0"/>
                <a:cs typeface="Arial" pitchFamily="34" charset="0"/>
              </a:rPr>
              <a:t>akan</a:t>
            </a:r>
            <a:r>
              <a:rPr lang="en-US" dirty="0">
                <a:latin typeface="Arial" pitchFamily="34" charset="0"/>
                <a:cs typeface="Arial" pitchFamily="34" charset="0"/>
              </a:rPr>
              <a:t> </a:t>
            </a:r>
            <a:r>
              <a:rPr lang="en-US" dirty="0" err="1">
                <a:latin typeface="Arial" pitchFamily="34" charset="0"/>
                <a:cs typeface="Arial" pitchFamily="34" charset="0"/>
              </a:rPr>
              <a:t>mati</a:t>
            </a:r>
            <a:r>
              <a:rPr lang="en-US" dirty="0">
                <a:latin typeface="Arial" pitchFamily="34" charset="0"/>
                <a:cs typeface="Arial" pitchFamily="34" charset="0"/>
              </a:rPr>
              <a:t>.</a:t>
            </a:r>
            <a:endParaRPr lang="id-ID" dirty="0">
              <a:latin typeface="Arial" pitchFamily="34" charset="0"/>
              <a:cs typeface="Arial" pitchFamily="34" charset="0"/>
            </a:endParaRPr>
          </a:p>
          <a:p>
            <a:pPr>
              <a:buNone/>
            </a:pPr>
            <a:endParaRPr lang="id-ID"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lvl="0" algn="just">
              <a:buNone/>
            </a:pPr>
            <a:r>
              <a:rPr lang="id-ID" sz="2600" b="1" dirty="0" smtClean="0">
                <a:latin typeface="Arial" pitchFamily="34" charset="0"/>
                <a:cs typeface="Arial" pitchFamily="34" charset="0"/>
              </a:rPr>
              <a:t>B.</a:t>
            </a:r>
            <a:r>
              <a:rPr lang="id-ID" sz="3000" b="1" dirty="0" smtClean="0">
                <a:latin typeface="Arial" pitchFamily="34" charset="0"/>
                <a:cs typeface="Arial" pitchFamily="34" charset="0"/>
              </a:rPr>
              <a:t> UNSUR-UNSUR</a:t>
            </a:r>
            <a:r>
              <a:rPr lang="en-US" sz="2600" b="1" dirty="0" smtClean="0">
                <a:latin typeface="Arial" pitchFamily="34" charset="0"/>
                <a:cs typeface="Arial" pitchFamily="34" charset="0"/>
              </a:rPr>
              <a:t> </a:t>
            </a:r>
            <a:r>
              <a:rPr lang="en-US" sz="3000" b="1" dirty="0" smtClean="0">
                <a:latin typeface="Arial" pitchFamily="34" charset="0"/>
                <a:cs typeface="Arial" pitchFamily="34" charset="0"/>
              </a:rPr>
              <a:t>IDENTITAS NASIONAL</a:t>
            </a:r>
            <a:endParaRPr lang="id-ID" sz="3000" dirty="0" smtClean="0">
              <a:latin typeface="Arial" pitchFamily="34" charset="0"/>
              <a:cs typeface="Arial" pitchFamily="34" charset="0"/>
            </a:endParaRPr>
          </a:p>
          <a:p>
            <a:pPr marL="914400" lvl="1" indent="-514350">
              <a:buFont typeface="+mj-lt"/>
              <a:buAutoNum type="arabicPeriod"/>
            </a:pPr>
            <a:r>
              <a:rPr lang="id-ID" dirty="0" smtClean="0"/>
              <a:t>Suku Bangsa</a:t>
            </a:r>
          </a:p>
          <a:p>
            <a:pPr marL="800100" lvl="2" indent="0" algn="just">
              <a:buNone/>
            </a:pPr>
            <a:r>
              <a:rPr lang="id-ID" sz="2800" dirty="0" smtClean="0"/>
              <a:t>Suku bangsa adalah golongan sosial yang khusus dan bersifat askriptif (ada sejak lahir), yang sama coraknya dengan golongan umur dan jenis kelamin. </a:t>
            </a:r>
            <a:r>
              <a:rPr lang="id-ID" sz="2800" dirty="0"/>
              <a:t> </a:t>
            </a:r>
            <a:r>
              <a:rPr lang="id-ID" sz="2800" dirty="0" smtClean="0"/>
              <a:t>Di Indonesia terdapat banyak sekali suku bangsa atau kelompok etnis dengan tidak kurang dari 300 dialeg bangsa/bahasa.</a:t>
            </a:r>
          </a:p>
          <a:p>
            <a:pPr marL="857250" lvl="1" indent="-457200" algn="just">
              <a:buFont typeface="+mj-lt"/>
              <a:buAutoNum type="arabicPeriod"/>
            </a:pPr>
            <a:r>
              <a:rPr lang="id-ID" dirty="0" smtClean="0"/>
              <a:t>Agama</a:t>
            </a:r>
          </a:p>
          <a:p>
            <a:pPr marL="800100" lvl="2" indent="0" algn="just">
              <a:buNone/>
            </a:pPr>
            <a:r>
              <a:rPr lang="id-ID" sz="2800" dirty="0" smtClean="0"/>
              <a:t>Bangsa Indonesia dikenal dengan masyarakat yang agamis. Agama-agama yang tumbuh dan berkembang di nusantra adalah agama Islam, Kristen, Katolik, Hindu, Budha dan Kong Hu Cu, agama Kong Hu Cu pada masa orde baru tidak diakui sebagai agama resmi negara. Naum sejak pemerintahan Presiden Abdurrahman Wahid, istilah agama resmi negara dihapuskan. </a:t>
            </a:r>
          </a:p>
          <a:p>
            <a:pPr marL="914400" lvl="1" indent="-514350">
              <a:buFont typeface="+mj-lt"/>
              <a:buAutoNum type="arabicPeriod"/>
            </a:pPr>
            <a:endParaRPr lang="id-ID"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914400" lvl="1" indent="-514350">
              <a:buFont typeface="+mj-lt"/>
              <a:buAutoNum type="arabicPeriod" startAt="3"/>
            </a:pPr>
            <a:r>
              <a:rPr lang="id-ID" dirty="0" smtClean="0"/>
              <a:t>Kebudayaan</a:t>
            </a:r>
          </a:p>
          <a:p>
            <a:pPr marL="800100" lvl="2" indent="0" algn="just">
              <a:buNone/>
            </a:pPr>
            <a:r>
              <a:rPr lang="id-ID" sz="2800" dirty="0" smtClean="0"/>
              <a:t>Kebudayaan adalah pengetahuan manusia sebagai makhluk sosial yang isinya adalah perangkat-perangkat atau model-model pengetahuan yang secara kolektif digunakan oleh pendukung-pendukungnya untuk menafsirkan dan memahami lingkungan yang dihadapi dan digunakan sebagai rujukan dan pedoman untuk bertindak (dalam bentuk kelakuan dan benda-benda kebudayaan) sesuai dengan lingkungan yang dihadapi.</a:t>
            </a:r>
          </a:p>
          <a:p>
            <a:pPr marL="914400" lvl="1" indent="-514350" algn="just">
              <a:buFont typeface="+mj-lt"/>
              <a:buAutoNum type="arabicPeriod" startAt="3"/>
            </a:pPr>
            <a:r>
              <a:rPr lang="id-ID" dirty="0" smtClean="0"/>
              <a:t>Bahasa</a:t>
            </a:r>
          </a:p>
          <a:p>
            <a:pPr marL="800100" lvl="2" indent="0" algn="just">
              <a:buNone/>
            </a:pPr>
            <a:r>
              <a:rPr lang="id-ID" sz="2800" dirty="0" smtClean="0"/>
              <a:t>Bahasa merupakan unsur pendukung identitas nasional yang lain. Bahasa dipahami sebagai sistem perlambang yang secara arbiter dibentuk atas unsur-unsur ucapan manusia dan yang digunakan sebagai sarana berinteraksi antara manusia</a:t>
            </a:r>
            <a:endParaRPr lang="id-ID" sz="2800" dirty="0"/>
          </a:p>
        </p:txBody>
      </p:sp>
    </p:spTree>
    <p:extLst>
      <p:ext uri="{BB962C8B-B14F-4D97-AF65-F5344CB8AC3E}">
        <p14:creationId xmlns:p14="http://schemas.microsoft.com/office/powerpoint/2010/main" val="37105281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35" y="1"/>
            <a:ext cx="9144000" cy="6885740"/>
          </a:xfrm>
        </p:spPr>
        <p:txBody>
          <a:bodyPr>
            <a:noAutofit/>
          </a:bodyPr>
          <a:lstStyle/>
          <a:p>
            <a:pPr marL="400050" lvl="1" indent="0" algn="just">
              <a:buNone/>
            </a:pPr>
            <a:r>
              <a:rPr lang="id-ID" sz="3000" dirty="0" smtClean="0"/>
              <a:t>Dari unsur-unsur identitas nasional tersebut dapat dirumuskan pembagiannya menjadi 3 </a:t>
            </a:r>
            <a:r>
              <a:rPr lang="id-ID" sz="3000" smtClean="0"/>
              <a:t>bagian sebagai </a:t>
            </a:r>
            <a:r>
              <a:rPr lang="id-ID" sz="3000" dirty="0" smtClean="0"/>
              <a:t>berikut:</a:t>
            </a:r>
          </a:p>
          <a:p>
            <a:pPr marL="857250" lvl="1" indent="-457200" algn="just">
              <a:buFont typeface="Wingdings" pitchFamily="2" charset="2"/>
              <a:buChar char="Ø"/>
            </a:pPr>
            <a:r>
              <a:rPr lang="id-ID" sz="3000" dirty="0" smtClean="0"/>
              <a:t>Identitas fundamental, yaitu Pancasila merupakan falsafah bangsa, dasar negara, dan ideologi negara;</a:t>
            </a:r>
          </a:p>
          <a:p>
            <a:pPr marL="857250" lvl="1" indent="-457200" algn="just">
              <a:buFont typeface="Wingdings" pitchFamily="2" charset="2"/>
              <a:buChar char="Ø"/>
            </a:pPr>
            <a:r>
              <a:rPr lang="id-ID" sz="3000" dirty="0" smtClean="0"/>
              <a:t>Identitas instrumental, yaitu berisi UUD 1945 dan tata perundang-undangannya. Bahasa Indonesia, Lambag Negara, Bendera Negara, Lagu Kebangsaan “Indonesia Raya”;</a:t>
            </a:r>
          </a:p>
          <a:p>
            <a:pPr marL="857250" lvl="1" indent="-457200" algn="just">
              <a:buFont typeface="Wingdings" pitchFamily="2" charset="2"/>
              <a:buChar char="Ø"/>
            </a:pPr>
            <a:r>
              <a:rPr lang="id-ID" sz="3000" dirty="0" smtClean="0"/>
              <a:t>Identitas alamiah, yaitu meliputi negara kepulauan (Archipelago) dan pluralisme dalam suku, bahasa, budaya,  dan agama, serta kepercayaan. </a:t>
            </a:r>
            <a:endParaRPr lang="id-ID" sz="3000" dirty="0"/>
          </a:p>
        </p:txBody>
      </p:sp>
    </p:spTree>
    <p:extLst>
      <p:ext uri="{BB962C8B-B14F-4D97-AF65-F5344CB8AC3E}">
        <p14:creationId xmlns:p14="http://schemas.microsoft.com/office/powerpoint/2010/main" val="16330789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lvl="0">
              <a:buNone/>
            </a:pPr>
            <a:r>
              <a:rPr lang="id-ID" b="1" dirty="0" smtClean="0"/>
              <a:t>C</a:t>
            </a:r>
            <a:r>
              <a:rPr lang="id-ID" sz="2400" b="1" dirty="0" smtClean="0"/>
              <a:t>. FAKTOR-FAKTOR PENDUKUNG LAHIRNYA  </a:t>
            </a:r>
            <a:r>
              <a:rPr lang="en-US" sz="2400" b="1" dirty="0" smtClean="0"/>
              <a:t>IDENTITAS NASIONAL </a:t>
            </a:r>
            <a:endParaRPr lang="id-ID" sz="2400" dirty="0" smtClean="0"/>
          </a:p>
          <a:p>
            <a:pPr marL="914400" lvl="1" indent="-514350" algn="just">
              <a:buFont typeface="+mj-lt"/>
              <a:buAutoNum type="arabicPeriod"/>
            </a:pPr>
            <a:r>
              <a:rPr lang="id-ID" dirty="0" smtClean="0">
                <a:latin typeface="Arial" pitchFamily="34" charset="0"/>
                <a:cs typeface="Arial" pitchFamily="34" charset="0"/>
              </a:rPr>
              <a:t>Faktor obyektif, yang meliputi faktor geografis-ekologis dan demografis</a:t>
            </a:r>
          </a:p>
          <a:p>
            <a:pPr marL="914400" lvl="1" indent="-514350" algn="just">
              <a:buFont typeface="+mj-lt"/>
              <a:buAutoNum type="arabicPeriod"/>
            </a:pPr>
            <a:r>
              <a:rPr lang="id-ID" dirty="0" smtClean="0">
                <a:latin typeface="Arial" pitchFamily="34" charset="0"/>
                <a:cs typeface="Arial" pitchFamily="34" charset="0"/>
              </a:rPr>
              <a:t>Faktor subyektif, yaitu faktor historis, sosial, politik, dan kebudayaan yang dimiliki bangsa Indonesia (Suryo : 2002)</a:t>
            </a:r>
          </a:p>
          <a:p>
            <a:pPr marL="400050" lvl="1" indent="0" algn="just">
              <a:buNone/>
            </a:pPr>
            <a:r>
              <a:rPr lang="id-ID" dirty="0" smtClean="0">
                <a:latin typeface="Arial" pitchFamily="34" charset="0"/>
                <a:cs typeface="Arial" pitchFamily="34" charset="0"/>
              </a:rPr>
              <a:t>Menurut Robert de Ventos, dikutif Manuel Castelles dalam bukunya “The Power Of Identity” (Suryo : 2002), munculnya identitas nasional suatu bangsa sebagai hasil interaksi historis ada 4 faktor penting, yaitu:</a:t>
            </a:r>
          </a:p>
          <a:p>
            <a:pPr marL="914400" lvl="1" indent="-514350">
              <a:buFont typeface="+mj-lt"/>
              <a:buAutoNum type="arabicPeriod"/>
            </a:pPr>
            <a:r>
              <a:rPr lang="id-ID" dirty="0" smtClean="0"/>
              <a:t>Faktor primer, mencakup etnisitas, territorial, bahasa, agama, dan yang sejenisnya;</a:t>
            </a:r>
            <a:endParaRPr lang="id-ID"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914400" lvl="1" indent="-514350" algn="just">
              <a:buFont typeface="+mj-lt"/>
              <a:buAutoNum type="arabicPeriod" startAt="2"/>
            </a:pPr>
            <a:r>
              <a:rPr lang="id-ID" sz="3200" dirty="0" smtClean="0"/>
              <a:t>Faktor pendorong, meliputi pembangunan komunikasi dan teknologi, lahirnya angkatan bersenjata modern dan pembangunan lainnya dalam kehidupan bernegara;</a:t>
            </a:r>
          </a:p>
          <a:p>
            <a:pPr marL="914400" lvl="1" indent="-514350" algn="just">
              <a:buFont typeface="+mj-lt"/>
              <a:buAutoNum type="arabicPeriod" startAt="2"/>
            </a:pPr>
            <a:r>
              <a:rPr lang="id-ID" sz="3200" dirty="0" smtClean="0"/>
              <a:t>Faktor penarik, mencakup modifikasi bahasa dalam gramatika yang resmi, tumbuhnya birokrasi, dan pemantapan sistem pendidikan nasional;</a:t>
            </a:r>
          </a:p>
          <a:p>
            <a:pPr marL="914400" lvl="1" indent="-514350" algn="just">
              <a:buFont typeface="+mj-lt"/>
              <a:buAutoNum type="arabicPeriod" startAt="2"/>
            </a:pPr>
            <a:r>
              <a:rPr lang="id-ID" sz="3200" dirty="0" smtClean="0"/>
              <a:t>Faktor reaktif, pada dasarnya tercakup dalam proses pembentukan identitas nasional bangsa Indonesia yang telah berkembang dari masa sebelum bangsa Indonesia mencapai kemerdekaan dari penjajahan bangsa lain.</a:t>
            </a:r>
            <a:endParaRPr lang="id-ID" sz="3200" dirty="0"/>
          </a:p>
        </p:txBody>
      </p:sp>
    </p:spTree>
    <p:extLst>
      <p:ext uri="{BB962C8B-B14F-4D97-AF65-F5344CB8AC3E}">
        <p14:creationId xmlns:p14="http://schemas.microsoft.com/office/powerpoint/2010/main" val="3841682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77500" lnSpcReduction="20000"/>
          </a:bodyPr>
          <a:lstStyle/>
          <a:p>
            <a:pPr lvl="0" algn="just">
              <a:buNone/>
            </a:pPr>
            <a:r>
              <a:rPr lang="id-ID" b="1" dirty="0" smtClean="0">
                <a:latin typeface="Arial" pitchFamily="34" charset="0"/>
                <a:cs typeface="Arial" pitchFamily="34" charset="0"/>
              </a:rPr>
              <a:t>D. </a:t>
            </a:r>
            <a:r>
              <a:rPr lang="en-US" b="1" dirty="0" smtClean="0">
                <a:latin typeface="Arial" pitchFamily="34" charset="0"/>
                <a:cs typeface="Arial" pitchFamily="34" charset="0"/>
              </a:rPr>
              <a:t>IDENTITAS NASIOAN DAN INTEGRASI NASIONAL</a:t>
            </a:r>
            <a:endParaRPr lang="id-ID" dirty="0" smtClean="0">
              <a:latin typeface="Arial" pitchFamily="34" charset="0"/>
              <a:cs typeface="Arial" pitchFamily="34" charset="0"/>
            </a:endParaRPr>
          </a:p>
          <a:p>
            <a:pPr algn="just"/>
            <a:r>
              <a:rPr lang="en-US" dirty="0" err="1" smtClean="0">
                <a:latin typeface="Arial" pitchFamily="34" charset="0"/>
                <a:cs typeface="Arial" pitchFamily="34" charset="0"/>
              </a:rPr>
              <a:t>Integrasi</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a:t>
            </a:r>
            <a:r>
              <a:rPr lang="en-US" dirty="0" err="1" smtClean="0">
                <a:latin typeface="Arial" pitchFamily="34" charset="0"/>
                <a:cs typeface="Arial" pitchFamily="34" charset="0"/>
              </a:rPr>
              <a:t>merupakan</a:t>
            </a:r>
            <a:r>
              <a:rPr lang="en-US" dirty="0" smtClean="0">
                <a:latin typeface="Arial" pitchFamily="34" charset="0"/>
                <a:cs typeface="Arial" pitchFamily="34" charset="0"/>
              </a:rPr>
              <a:t> </a:t>
            </a:r>
            <a:r>
              <a:rPr lang="en-US" dirty="0" err="1" smtClean="0">
                <a:latin typeface="Arial" pitchFamily="34" charset="0"/>
                <a:cs typeface="Arial" pitchFamily="34" charset="0"/>
              </a:rPr>
              <a:t>interaksi</a:t>
            </a:r>
            <a:r>
              <a:rPr lang="en-US" dirty="0" smtClean="0">
                <a:latin typeface="Arial" pitchFamily="34" charset="0"/>
                <a:cs typeface="Arial" pitchFamily="34" charset="0"/>
              </a:rPr>
              <a:t> </a:t>
            </a:r>
            <a:r>
              <a:rPr lang="en-US" dirty="0" err="1" smtClean="0">
                <a:latin typeface="Arial" pitchFamily="34" charset="0"/>
                <a:cs typeface="Arial" pitchFamily="34" charset="0"/>
              </a:rPr>
              <a:t>segenap</a:t>
            </a:r>
            <a:r>
              <a:rPr lang="en-US" dirty="0" smtClean="0">
                <a:latin typeface="Arial" pitchFamily="34" charset="0"/>
                <a:cs typeface="Arial" pitchFamily="34" charset="0"/>
              </a:rPr>
              <a:t> </a:t>
            </a:r>
            <a:r>
              <a:rPr lang="en-US" dirty="0" err="1" smtClean="0">
                <a:latin typeface="Arial" pitchFamily="34" charset="0"/>
                <a:cs typeface="Arial" pitchFamily="34" charset="0"/>
              </a:rPr>
              <a:t>suku-suku</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di</a:t>
            </a:r>
            <a:r>
              <a:rPr lang="en-US" dirty="0" smtClean="0">
                <a:latin typeface="Arial" pitchFamily="34" charset="0"/>
                <a:cs typeface="Arial" pitchFamily="34" charset="0"/>
              </a:rPr>
              <a:t> </a:t>
            </a:r>
            <a:r>
              <a:rPr lang="en-US" dirty="0" err="1" smtClean="0">
                <a:latin typeface="Arial" pitchFamily="34" charset="0"/>
                <a:cs typeface="Arial" pitchFamily="34" charset="0"/>
              </a:rPr>
              <a:t>seluruh</a:t>
            </a:r>
            <a:r>
              <a:rPr lang="en-US" dirty="0" smtClean="0">
                <a:latin typeface="Arial" pitchFamily="34" charset="0"/>
                <a:cs typeface="Arial" pitchFamily="34" charset="0"/>
              </a:rPr>
              <a:t> </a:t>
            </a:r>
            <a:r>
              <a:rPr lang="en-US" dirty="0" err="1" smtClean="0">
                <a:latin typeface="Arial" pitchFamily="34" charset="0"/>
                <a:cs typeface="Arial" pitchFamily="34" charset="0"/>
              </a:rPr>
              <a:t>penjuru</a:t>
            </a:r>
            <a:r>
              <a:rPr lang="en-US" dirty="0" smtClean="0">
                <a:latin typeface="Arial" pitchFamily="34" charset="0"/>
                <a:cs typeface="Arial" pitchFamily="34" charset="0"/>
              </a:rPr>
              <a:t> </a:t>
            </a:r>
            <a:r>
              <a:rPr lang="en-US" dirty="0" err="1" smtClean="0">
                <a:latin typeface="Arial" pitchFamily="34" charset="0"/>
                <a:cs typeface="Arial" pitchFamily="34" charset="0"/>
              </a:rPr>
              <a:t>nusantara</a:t>
            </a:r>
            <a:r>
              <a:rPr lang="en-US" dirty="0" smtClean="0">
                <a:latin typeface="Arial" pitchFamily="34" charset="0"/>
                <a:cs typeface="Arial" pitchFamily="34" charset="0"/>
              </a:rPr>
              <a:t>. </a:t>
            </a:r>
            <a:r>
              <a:rPr lang="en-US" dirty="0" err="1" smtClean="0">
                <a:latin typeface="Arial" pitchFamily="34" charset="0"/>
                <a:cs typeface="Arial" pitchFamily="34" charset="0"/>
              </a:rPr>
              <a:t>Penyatupaduan</a:t>
            </a:r>
            <a:r>
              <a:rPr lang="en-US" dirty="0" smtClean="0">
                <a:latin typeface="Arial" pitchFamily="34" charset="0"/>
                <a:cs typeface="Arial" pitchFamily="34" charset="0"/>
              </a:rPr>
              <a:t> </a:t>
            </a:r>
            <a:r>
              <a:rPr lang="en-US" dirty="0" err="1" smtClean="0">
                <a:latin typeface="Arial" pitchFamily="34" charset="0"/>
                <a:cs typeface="Arial" pitchFamily="34" charset="0"/>
              </a:rPr>
              <a:t>secara</a:t>
            </a:r>
            <a:r>
              <a:rPr lang="en-US" dirty="0" smtClean="0">
                <a:latin typeface="Arial" pitchFamily="34" charset="0"/>
                <a:cs typeface="Arial" pitchFamily="34" charset="0"/>
              </a:rPr>
              <a:t> </a:t>
            </a:r>
            <a:r>
              <a:rPr lang="en-US" dirty="0" err="1" smtClean="0">
                <a:latin typeface="Arial" pitchFamily="34" charset="0"/>
                <a:cs typeface="Arial" pitchFamily="34" charset="0"/>
              </a:rPr>
              <a:t>utuh</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pertama</a:t>
            </a:r>
            <a:r>
              <a:rPr lang="en-US" dirty="0" smtClean="0">
                <a:latin typeface="Arial" pitchFamily="34" charset="0"/>
                <a:cs typeface="Arial" pitchFamily="34" charset="0"/>
              </a:rPr>
              <a:t> kali </a:t>
            </a:r>
            <a:r>
              <a:rPr lang="en-US" dirty="0" err="1" smtClean="0">
                <a:latin typeface="Arial" pitchFamily="34" charset="0"/>
                <a:cs typeface="Arial" pitchFamily="34" charset="0"/>
              </a:rPr>
              <a:t>diikrarkan</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melalui</a:t>
            </a:r>
            <a:r>
              <a:rPr lang="en-US" dirty="0" smtClean="0">
                <a:latin typeface="Arial" pitchFamily="34" charset="0"/>
                <a:cs typeface="Arial" pitchFamily="34" charset="0"/>
              </a:rPr>
              <a:t> </a:t>
            </a:r>
            <a:r>
              <a:rPr lang="en-US" dirty="0" err="1" smtClean="0">
                <a:latin typeface="Arial" pitchFamily="34" charset="0"/>
                <a:cs typeface="Arial" pitchFamily="34" charset="0"/>
              </a:rPr>
              <a:t>Sumpah</a:t>
            </a:r>
            <a:r>
              <a:rPr lang="en-US" dirty="0" smtClean="0">
                <a:latin typeface="Arial" pitchFamily="34" charset="0"/>
                <a:cs typeface="Arial" pitchFamily="34" charset="0"/>
              </a:rPr>
              <a:t> </a:t>
            </a:r>
            <a:r>
              <a:rPr lang="en-US" dirty="0" err="1" smtClean="0">
                <a:latin typeface="Arial" pitchFamily="34" charset="0"/>
                <a:cs typeface="Arial" pitchFamily="34" charset="0"/>
              </a:rPr>
              <a:t>Pemuda</a:t>
            </a:r>
            <a:r>
              <a:rPr lang="en-US" dirty="0" smtClean="0">
                <a:latin typeface="Arial" pitchFamily="34" charset="0"/>
                <a:cs typeface="Arial" pitchFamily="34" charset="0"/>
              </a:rPr>
              <a:t>, yang </a:t>
            </a:r>
            <a:r>
              <a:rPr lang="en-US" dirty="0" err="1" smtClean="0">
                <a:latin typeface="Arial" pitchFamily="34" charset="0"/>
                <a:cs typeface="Arial" pitchFamily="34" charset="0"/>
              </a:rPr>
              <a:t>kemudian</a:t>
            </a:r>
            <a:r>
              <a:rPr lang="en-US" dirty="0" smtClean="0">
                <a:latin typeface="Arial" pitchFamily="34" charset="0"/>
                <a:cs typeface="Arial" pitchFamily="34" charset="0"/>
              </a:rPr>
              <a:t> </a:t>
            </a:r>
            <a:r>
              <a:rPr lang="en-US" dirty="0" err="1" smtClean="0">
                <a:latin typeface="Arial" pitchFamily="34" charset="0"/>
                <a:cs typeface="Arial" pitchFamily="34" charset="0"/>
              </a:rPr>
              <a:t>mencapai</a:t>
            </a:r>
            <a:r>
              <a:rPr lang="en-US" dirty="0" smtClean="0">
                <a:latin typeface="Arial" pitchFamily="34" charset="0"/>
                <a:cs typeface="Arial" pitchFamily="34" charset="0"/>
              </a:rPr>
              <a:t> </a:t>
            </a:r>
            <a:r>
              <a:rPr lang="en-US" dirty="0" err="1" smtClean="0">
                <a:latin typeface="Arial" pitchFamily="34" charset="0"/>
                <a:cs typeface="Arial" pitchFamily="34" charset="0"/>
              </a:rPr>
              <a:t>puncaknya</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Proklamasi</a:t>
            </a:r>
            <a:r>
              <a:rPr lang="en-US" dirty="0" smtClean="0">
                <a:latin typeface="Arial" pitchFamily="34" charset="0"/>
                <a:cs typeface="Arial" pitchFamily="34" charset="0"/>
              </a:rPr>
              <a:t> </a:t>
            </a:r>
            <a:r>
              <a:rPr lang="en-US" dirty="0" err="1" smtClean="0">
                <a:latin typeface="Arial" pitchFamily="34" charset="0"/>
                <a:cs typeface="Arial" pitchFamily="34" charset="0"/>
              </a:rPr>
              <a:t>Kemerdekaan</a:t>
            </a:r>
            <a:r>
              <a:rPr lang="en-US" dirty="0" smtClean="0">
                <a:latin typeface="Arial" pitchFamily="34" charset="0"/>
                <a:cs typeface="Arial" pitchFamily="34" charset="0"/>
              </a:rPr>
              <a:t> </a:t>
            </a:r>
            <a:r>
              <a:rPr lang="en-US" dirty="0" err="1" smtClean="0">
                <a:latin typeface="Arial" pitchFamily="34" charset="0"/>
                <a:cs typeface="Arial" pitchFamily="34" charset="0"/>
              </a:rPr>
              <a:t>Republik</a:t>
            </a:r>
            <a:r>
              <a:rPr lang="en-US" dirty="0" smtClean="0">
                <a:latin typeface="Arial" pitchFamily="34" charset="0"/>
                <a:cs typeface="Arial" pitchFamily="34" charset="0"/>
              </a:rPr>
              <a:t> Indonesia, 17 </a:t>
            </a:r>
            <a:r>
              <a:rPr lang="en-US" dirty="0" err="1" smtClean="0">
                <a:latin typeface="Arial" pitchFamily="34" charset="0"/>
                <a:cs typeface="Arial" pitchFamily="34" charset="0"/>
              </a:rPr>
              <a:t>Agustus</a:t>
            </a:r>
            <a:r>
              <a:rPr lang="en-US" dirty="0" smtClean="0">
                <a:latin typeface="Arial" pitchFamily="34" charset="0"/>
                <a:cs typeface="Arial" pitchFamily="34" charset="0"/>
              </a:rPr>
              <a:t> 1945. (M. Erwin: 2010: 48)</a:t>
            </a:r>
            <a:endParaRPr lang="id-ID" dirty="0" smtClean="0">
              <a:latin typeface="Arial" pitchFamily="34" charset="0"/>
              <a:cs typeface="Arial" pitchFamily="34" charset="0"/>
            </a:endParaRPr>
          </a:p>
          <a:p>
            <a:pPr algn="just"/>
            <a:r>
              <a:rPr lang="en-US" dirty="0" err="1" smtClean="0">
                <a:latin typeface="Arial" pitchFamily="34" charset="0"/>
                <a:cs typeface="Arial" pitchFamily="34" charset="0"/>
              </a:rPr>
              <a:t>Adapun</a:t>
            </a:r>
            <a:r>
              <a:rPr lang="en-US" dirty="0" smtClean="0">
                <a:latin typeface="Arial" pitchFamily="34" charset="0"/>
                <a:cs typeface="Arial" pitchFamily="34" charset="0"/>
              </a:rPr>
              <a:t> yang </a:t>
            </a:r>
            <a:r>
              <a:rPr lang="en-US" dirty="0" err="1" smtClean="0">
                <a:latin typeface="Arial" pitchFamily="34" charset="0"/>
                <a:cs typeface="Arial" pitchFamily="34" charset="0"/>
              </a:rPr>
              <a:t>menjadi</a:t>
            </a:r>
            <a:r>
              <a:rPr lang="en-US" dirty="0" smtClean="0">
                <a:latin typeface="Arial" pitchFamily="34" charset="0"/>
                <a:cs typeface="Arial" pitchFamily="34" charset="0"/>
              </a:rPr>
              <a:t> </a:t>
            </a:r>
            <a:r>
              <a:rPr lang="en-US" dirty="0" err="1" smtClean="0">
                <a:latin typeface="Arial" pitchFamily="34" charset="0"/>
                <a:cs typeface="Arial" pitchFamily="34" charset="0"/>
              </a:rPr>
              <a:t>perekat</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sehingga</a:t>
            </a:r>
            <a:r>
              <a:rPr lang="en-US" dirty="0" smtClean="0">
                <a:latin typeface="Arial" pitchFamily="34" charset="0"/>
                <a:cs typeface="Arial" pitchFamily="34" charset="0"/>
              </a:rPr>
              <a:t> </a:t>
            </a:r>
            <a:r>
              <a:rPr lang="en-US" dirty="0" err="1" smtClean="0">
                <a:latin typeface="Arial" pitchFamily="34" charset="0"/>
                <a:cs typeface="Arial" pitchFamily="34" charset="0"/>
              </a:rPr>
              <a:t>tetap</a:t>
            </a:r>
            <a:r>
              <a:rPr lang="en-US" dirty="0" smtClean="0">
                <a:latin typeface="Arial" pitchFamily="34" charset="0"/>
                <a:cs typeface="Arial" pitchFamily="34" charset="0"/>
              </a:rPr>
              <a:t> </a:t>
            </a:r>
            <a:r>
              <a:rPr lang="en-US" dirty="0" err="1" smtClean="0">
                <a:latin typeface="Arial" pitchFamily="34" charset="0"/>
                <a:cs typeface="Arial" pitchFamily="34" charset="0"/>
              </a:rPr>
              <a:t>bertahan</a:t>
            </a:r>
            <a:r>
              <a:rPr lang="en-US" dirty="0" smtClean="0">
                <a:latin typeface="Arial" pitchFamily="34" charset="0"/>
                <a:cs typeface="Arial" pitchFamily="34" charset="0"/>
              </a:rPr>
              <a:t> </a:t>
            </a:r>
            <a:r>
              <a:rPr lang="en-US" dirty="0" err="1" smtClean="0">
                <a:latin typeface="Arial" pitchFamily="34" charset="0"/>
                <a:cs typeface="Arial" pitchFamily="34" charset="0"/>
              </a:rPr>
              <a:t>sampai</a:t>
            </a:r>
            <a:r>
              <a:rPr lang="en-US" dirty="0" smtClean="0">
                <a:latin typeface="Arial" pitchFamily="34" charset="0"/>
                <a:cs typeface="Arial" pitchFamily="34" charset="0"/>
              </a:rPr>
              <a:t> </a:t>
            </a:r>
            <a:r>
              <a:rPr lang="en-US" dirty="0" err="1" smtClean="0">
                <a:latin typeface="Arial" pitchFamily="34" charset="0"/>
                <a:cs typeface="Arial" pitchFamily="34" charset="0"/>
              </a:rPr>
              <a:t>saat</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sangat</a:t>
            </a:r>
            <a:r>
              <a:rPr lang="en-US" dirty="0" smtClean="0">
                <a:latin typeface="Arial" pitchFamily="34" charset="0"/>
                <a:cs typeface="Arial" pitchFamily="34" charset="0"/>
              </a:rPr>
              <a:t> </a:t>
            </a:r>
            <a:r>
              <a:rPr lang="en-US" dirty="0" err="1" smtClean="0">
                <a:latin typeface="Arial" pitchFamily="34" charset="0"/>
                <a:cs typeface="Arial" pitchFamily="34" charset="0"/>
              </a:rPr>
              <a:t>dipengaruhi</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a:t>
            </a:r>
            <a:r>
              <a:rPr lang="en-US" dirty="0" err="1" smtClean="0">
                <a:latin typeface="Arial" pitchFamily="34" charset="0"/>
                <a:cs typeface="Arial" pitchFamily="34" charset="0"/>
              </a:rPr>
              <a:t>identitas</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a:t>
            </a:r>
            <a:r>
              <a:rPr lang="en-US" dirty="0" err="1" smtClean="0">
                <a:latin typeface="Arial" pitchFamily="34" charset="0"/>
                <a:cs typeface="Arial" pitchFamily="34" charset="0"/>
              </a:rPr>
              <a:t>Pancasila</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pandangan</a:t>
            </a:r>
            <a:r>
              <a:rPr lang="en-US" dirty="0" smtClean="0">
                <a:latin typeface="Arial" pitchFamily="34" charset="0"/>
                <a:cs typeface="Arial" pitchFamily="34" charset="0"/>
              </a:rPr>
              <a:t> </a:t>
            </a:r>
            <a:r>
              <a:rPr lang="en-US" dirty="0" err="1" smtClean="0">
                <a:latin typeface="Arial" pitchFamily="34" charset="0"/>
                <a:cs typeface="Arial" pitchFamily="34" charset="0"/>
              </a:rPr>
              <a:t>hidup</a:t>
            </a:r>
            <a:r>
              <a:rPr lang="en-US" dirty="0" smtClean="0">
                <a:latin typeface="Arial" pitchFamily="34" charset="0"/>
                <a:cs typeface="Arial" pitchFamily="34" charset="0"/>
              </a:rPr>
              <a:t>, </a:t>
            </a:r>
            <a:r>
              <a:rPr lang="en-US" dirty="0" err="1" smtClean="0">
                <a:latin typeface="Arial" pitchFamily="34" charset="0"/>
                <a:cs typeface="Arial" pitchFamily="34" charset="0"/>
              </a:rPr>
              <a:t>cita-cita</a:t>
            </a:r>
            <a:r>
              <a:rPr lang="en-US" dirty="0" smtClean="0">
                <a:latin typeface="Arial" pitchFamily="34" charset="0"/>
                <a:cs typeface="Arial" pitchFamily="34" charset="0"/>
              </a:rPr>
              <a:t> moral, </a:t>
            </a:r>
            <a:r>
              <a:rPr lang="en-US" dirty="0" err="1" smtClean="0">
                <a:latin typeface="Arial" pitchFamily="34" charset="0"/>
                <a:cs typeface="Arial" pitchFamily="34" charset="0"/>
              </a:rPr>
              <a:t>cita-cita</a:t>
            </a:r>
            <a:r>
              <a:rPr lang="en-US" dirty="0" smtClean="0">
                <a:latin typeface="Arial" pitchFamily="34" charset="0"/>
                <a:cs typeface="Arial" pitchFamily="34" charset="0"/>
              </a:rPr>
              <a:t> </a:t>
            </a:r>
            <a:r>
              <a:rPr lang="en-US" dirty="0" err="1" smtClean="0">
                <a:latin typeface="Arial" pitchFamily="34" charset="0"/>
                <a:cs typeface="Arial" pitchFamily="34" charset="0"/>
              </a:rPr>
              <a:t>hukum</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kejiwaan</a:t>
            </a:r>
            <a:r>
              <a:rPr lang="en-US" dirty="0" smtClean="0">
                <a:latin typeface="Arial" pitchFamily="34" charset="0"/>
                <a:cs typeface="Arial" pitchFamily="34" charset="0"/>
              </a:rPr>
              <a:t> </a:t>
            </a:r>
            <a:r>
              <a:rPr lang="en-US" dirty="0" err="1" smtClean="0">
                <a:latin typeface="Arial" pitchFamily="34" charset="0"/>
                <a:cs typeface="Arial" pitchFamily="34" charset="0"/>
              </a:rPr>
              <a:t>nasionalisme</a:t>
            </a:r>
            <a:r>
              <a:rPr lang="en-US" dirty="0" smtClean="0">
                <a:latin typeface="Arial" pitchFamily="34" charset="0"/>
                <a:cs typeface="Arial" pitchFamily="34" charset="0"/>
              </a:rPr>
              <a:t> Indonesia. UUD 1945 (</a:t>
            </a:r>
            <a:r>
              <a:rPr lang="en-US" dirty="0" err="1" smtClean="0">
                <a:latin typeface="Arial" pitchFamily="34" charset="0"/>
                <a:cs typeface="Arial" pitchFamily="34" charset="0"/>
              </a:rPr>
              <a:t>Amandemen</a:t>
            </a:r>
            <a:r>
              <a:rPr lang="en-US" dirty="0" smtClean="0">
                <a:latin typeface="Arial" pitchFamily="34" charset="0"/>
                <a:cs typeface="Arial" pitchFamily="34" charset="0"/>
              </a:rPr>
              <a:t> </a:t>
            </a:r>
            <a:r>
              <a:rPr lang="en-US" dirty="0" err="1" smtClean="0">
                <a:latin typeface="Arial" pitchFamily="34" charset="0"/>
                <a:cs typeface="Arial" pitchFamily="34" charset="0"/>
              </a:rPr>
              <a:t>pertama</a:t>
            </a:r>
            <a:r>
              <a:rPr lang="en-US" dirty="0" smtClean="0">
                <a:latin typeface="Arial" pitchFamily="34" charset="0"/>
                <a:cs typeface="Arial" pitchFamily="34" charset="0"/>
              </a:rPr>
              <a:t>, </a:t>
            </a:r>
            <a:r>
              <a:rPr lang="en-US" dirty="0" err="1" smtClean="0">
                <a:latin typeface="Arial" pitchFamily="34" charset="0"/>
                <a:cs typeface="Arial" pitchFamily="34" charset="0"/>
              </a:rPr>
              <a:t>kedua</a:t>
            </a:r>
            <a:r>
              <a:rPr lang="en-US" dirty="0" smtClean="0">
                <a:latin typeface="Arial" pitchFamily="34" charset="0"/>
                <a:cs typeface="Arial" pitchFamily="34" charset="0"/>
              </a:rPr>
              <a:t>, </a:t>
            </a:r>
            <a:r>
              <a:rPr lang="en-US" dirty="0" err="1" smtClean="0">
                <a:latin typeface="Arial" pitchFamily="34" charset="0"/>
                <a:cs typeface="Arial" pitchFamily="34" charset="0"/>
              </a:rPr>
              <a:t>ketiga</a:t>
            </a:r>
            <a:r>
              <a:rPr lang="en-US" dirty="0" smtClean="0">
                <a:latin typeface="Arial" pitchFamily="34" charset="0"/>
                <a:cs typeface="Arial" pitchFamily="34" charset="0"/>
              </a:rPr>
              <a:t>, </a:t>
            </a:r>
            <a:r>
              <a:rPr lang="en-US" dirty="0" err="1" smtClean="0">
                <a:latin typeface="Arial" pitchFamily="34" charset="0"/>
                <a:cs typeface="Arial" pitchFamily="34" charset="0"/>
              </a:rPr>
              <a:t>keempat</a:t>
            </a:r>
            <a:r>
              <a:rPr lang="en-US" dirty="0" smtClean="0">
                <a:latin typeface="Arial" pitchFamily="34" charset="0"/>
                <a:cs typeface="Arial" pitchFamily="34" charset="0"/>
              </a:rPr>
              <a:t>) </a:t>
            </a:r>
            <a:r>
              <a:rPr lang="en-US" dirty="0" err="1" smtClean="0">
                <a:latin typeface="Arial" pitchFamily="34" charset="0"/>
                <a:cs typeface="Arial" pitchFamily="34" charset="0"/>
              </a:rPr>
              <a:t>juga</a:t>
            </a:r>
            <a:r>
              <a:rPr lang="en-US" dirty="0" smtClean="0">
                <a:latin typeface="Arial" pitchFamily="34" charset="0"/>
                <a:cs typeface="Arial" pitchFamily="34" charset="0"/>
              </a:rPr>
              <a:t> </a:t>
            </a:r>
            <a:r>
              <a:rPr lang="en-US" dirty="0" err="1" smtClean="0">
                <a:latin typeface="Arial" pitchFamily="34" charset="0"/>
                <a:cs typeface="Arial" pitchFamily="34" charset="0"/>
              </a:rPr>
              <a:t>telah</a:t>
            </a:r>
            <a:r>
              <a:rPr lang="en-US" dirty="0" smtClean="0">
                <a:latin typeface="Arial" pitchFamily="34" charset="0"/>
                <a:cs typeface="Arial" pitchFamily="34" charset="0"/>
              </a:rPr>
              <a:t> </a:t>
            </a:r>
            <a:r>
              <a:rPr lang="en-US" dirty="0" err="1" smtClean="0">
                <a:latin typeface="Arial" pitchFamily="34" charset="0"/>
                <a:cs typeface="Arial" pitchFamily="34" charset="0"/>
              </a:rPr>
              <a:t>memberikan</a:t>
            </a:r>
            <a:r>
              <a:rPr lang="en-US" dirty="0" smtClean="0">
                <a:latin typeface="Arial" pitchFamily="34" charset="0"/>
                <a:cs typeface="Arial" pitchFamily="34" charset="0"/>
              </a:rPr>
              <a:t> </a:t>
            </a:r>
            <a:r>
              <a:rPr lang="en-US" dirty="0" err="1" smtClean="0">
                <a:latin typeface="Arial" pitchFamily="34" charset="0"/>
                <a:cs typeface="Arial" pitchFamily="34" charset="0"/>
              </a:rPr>
              <a:t>pedoman</a:t>
            </a:r>
            <a:r>
              <a:rPr lang="en-US" dirty="0" smtClean="0">
                <a:latin typeface="Arial" pitchFamily="34" charset="0"/>
                <a:cs typeface="Arial" pitchFamily="34" charset="0"/>
              </a:rPr>
              <a:t>/</a:t>
            </a:r>
            <a:r>
              <a:rPr lang="en-US" dirty="0" err="1" smtClean="0">
                <a:latin typeface="Arial" pitchFamily="34" charset="0"/>
                <a:cs typeface="Arial" pitchFamily="34" charset="0"/>
              </a:rPr>
              <a:t>patokan</a:t>
            </a:r>
            <a:r>
              <a:rPr lang="en-US" dirty="0" smtClean="0">
                <a:latin typeface="Arial" pitchFamily="34" charset="0"/>
                <a:cs typeface="Arial" pitchFamily="34" charset="0"/>
              </a:rPr>
              <a:t> yang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bagi</a:t>
            </a:r>
            <a:r>
              <a:rPr lang="en-US" dirty="0" smtClean="0">
                <a:latin typeface="Arial" pitchFamily="34" charset="0"/>
                <a:cs typeface="Arial" pitchFamily="34" charset="0"/>
              </a:rPr>
              <a:t> </a:t>
            </a:r>
            <a:r>
              <a:rPr lang="en-US" dirty="0" err="1" smtClean="0">
                <a:latin typeface="Arial" pitchFamily="34" charset="0"/>
                <a:cs typeface="Arial" pitchFamily="34" charset="0"/>
              </a:rPr>
              <a:t>sikap</a:t>
            </a:r>
            <a:r>
              <a:rPr lang="en-US" dirty="0" smtClean="0">
                <a:latin typeface="Arial" pitchFamily="34" charset="0"/>
                <a:cs typeface="Arial" pitchFamily="34" charset="0"/>
              </a:rPr>
              <a:t> </a:t>
            </a:r>
            <a:r>
              <a:rPr lang="en-US" dirty="0" err="1" smtClean="0">
                <a:latin typeface="Arial" pitchFamily="34" charset="0"/>
                <a:cs typeface="Arial" pitchFamily="34" charset="0"/>
              </a:rPr>
              <a:t>tindak</a:t>
            </a:r>
            <a:r>
              <a:rPr lang="en-US" dirty="0" smtClean="0">
                <a:latin typeface="Arial" pitchFamily="34" charset="0"/>
                <a:cs typeface="Arial" pitchFamily="34" charset="0"/>
              </a:rPr>
              <a:t> </a:t>
            </a:r>
            <a:r>
              <a:rPr lang="en-US" dirty="0" err="1" smtClean="0">
                <a:latin typeface="Arial" pitchFamily="34" charset="0"/>
                <a:cs typeface="Arial" pitchFamily="34" charset="0"/>
              </a:rPr>
              <a:t>segenap</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bahasa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telah</a:t>
            </a:r>
            <a:r>
              <a:rPr lang="en-US" dirty="0" smtClean="0">
                <a:latin typeface="Arial" pitchFamily="34" charset="0"/>
                <a:cs typeface="Arial" pitchFamily="34" charset="0"/>
              </a:rPr>
              <a:t> </a:t>
            </a:r>
            <a:r>
              <a:rPr lang="en-US" dirty="0" err="1" smtClean="0">
                <a:latin typeface="Arial" pitchFamily="34" charset="0"/>
                <a:cs typeface="Arial" pitchFamily="34" charset="0"/>
              </a:rPr>
              <a:t>menjadi</a:t>
            </a:r>
            <a:r>
              <a:rPr lang="en-US" dirty="0" smtClean="0">
                <a:latin typeface="Arial" pitchFamily="34" charset="0"/>
                <a:cs typeface="Arial" pitchFamily="34" charset="0"/>
              </a:rPr>
              <a:t> </a:t>
            </a:r>
            <a:r>
              <a:rPr lang="en-US" dirty="0" err="1" smtClean="0">
                <a:latin typeface="Arial" pitchFamily="34" charset="0"/>
                <a:cs typeface="Arial" pitchFamily="34" charset="0"/>
              </a:rPr>
              <a:t>sarana</a:t>
            </a:r>
            <a:r>
              <a:rPr lang="en-US" dirty="0" smtClean="0">
                <a:latin typeface="Arial" pitchFamily="34" charset="0"/>
                <a:cs typeface="Arial" pitchFamily="34" charset="0"/>
              </a:rPr>
              <a:t> </a:t>
            </a:r>
            <a:r>
              <a:rPr lang="en-US" dirty="0" err="1" smtClean="0">
                <a:latin typeface="Arial" pitchFamily="34" charset="0"/>
                <a:cs typeface="Arial" pitchFamily="34" charset="0"/>
              </a:rPr>
              <a:t>interaksi</a:t>
            </a:r>
            <a:r>
              <a:rPr lang="en-US" dirty="0" smtClean="0">
                <a:latin typeface="Arial" pitchFamily="34" charset="0"/>
                <a:cs typeface="Arial" pitchFamily="34" charset="0"/>
              </a:rPr>
              <a:t> yang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bagi</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Demikian</a:t>
            </a:r>
            <a:r>
              <a:rPr lang="en-US" dirty="0" smtClean="0">
                <a:latin typeface="Arial" pitchFamily="34" charset="0"/>
                <a:cs typeface="Arial" pitchFamily="34" charset="0"/>
              </a:rPr>
              <a:t> </a:t>
            </a:r>
            <a:r>
              <a:rPr lang="en-US" dirty="0" err="1" smtClean="0">
                <a:latin typeface="Arial" pitchFamily="34" charset="0"/>
                <a:cs typeface="Arial" pitchFamily="34" charset="0"/>
              </a:rPr>
              <a:t>juga</a:t>
            </a:r>
            <a:r>
              <a:rPr lang="en-US" dirty="0" smtClean="0">
                <a:latin typeface="Arial" pitchFamily="34" charset="0"/>
                <a:cs typeface="Arial" pitchFamily="34" charset="0"/>
              </a:rPr>
              <a:t> Garuda </a:t>
            </a:r>
            <a:r>
              <a:rPr lang="en-US" dirty="0" err="1" smtClean="0">
                <a:latin typeface="Arial" pitchFamily="34" charset="0"/>
                <a:cs typeface="Arial" pitchFamily="34" charset="0"/>
              </a:rPr>
              <a:t>Pancasila</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lambing Negara, Sang </a:t>
            </a:r>
            <a:r>
              <a:rPr lang="en-US" dirty="0" err="1" smtClean="0">
                <a:latin typeface="Arial" pitchFamily="34" charset="0"/>
                <a:cs typeface="Arial" pitchFamily="34" charset="0"/>
              </a:rPr>
              <a:t>Saka</a:t>
            </a:r>
            <a:r>
              <a:rPr lang="en-US" dirty="0" smtClean="0">
                <a:latin typeface="Arial" pitchFamily="34" charset="0"/>
                <a:cs typeface="Arial" pitchFamily="34" charset="0"/>
              </a:rPr>
              <a:t> </a:t>
            </a:r>
            <a:r>
              <a:rPr lang="en-US" dirty="0" err="1" smtClean="0">
                <a:latin typeface="Arial" pitchFamily="34" charset="0"/>
                <a:cs typeface="Arial" pitchFamily="34" charset="0"/>
              </a:rPr>
              <a:t>Merah</a:t>
            </a:r>
            <a:r>
              <a:rPr lang="en-US" dirty="0" smtClean="0">
                <a:latin typeface="Arial" pitchFamily="34" charset="0"/>
                <a:cs typeface="Arial" pitchFamily="34" charset="0"/>
              </a:rPr>
              <a:t> </a:t>
            </a:r>
            <a:r>
              <a:rPr lang="en-US" dirty="0" err="1" smtClean="0">
                <a:latin typeface="Arial" pitchFamily="34" charset="0"/>
                <a:cs typeface="Arial" pitchFamily="34" charset="0"/>
              </a:rPr>
              <a:t>Putih</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Bendera</a:t>
            </a:r>
            <a:r>
              <a:rPr lang="en-US" dirty="0" smtClean="0">
                <a:latin typeface="Arial" pitchFamily="34" charset="0"/>
                <a:cs typeface="Arial" pitchFamily="34" charset="0"/>
              </a:rPr>
              <a:t> Negara </a:t>
            </a:r>
            <a:r>
              <a:rPr lang="en-US" dirty="0" err="1" smtClean="0">
                <a:latin typeface="Arial" pitchFamily="34" charset="0"/>
                <a:cs typeface="Arial" pitchFamily="34" charset="0"/>
              </a:rPr>
              <a:t>dan</a:t>
            </a:r>
            <a:r>
              <a:rPr lang="en-US" dirty="0" smtClean="0">
                <a:latin typeface="Arial" pitchFamily="34" charset="0"/>
                <a:cs typeface="Arial" pitchFamily="34" charset="0"/>
              </a:rPr>
              <a:t> Indonesia Raya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lagu</a:t>
            </a:r>
            <a:r>
              <a:rPr lang="en-US" dirty="0" smtClean="0">
                <a:latin typeface="Arial" pitchFamily="34" charset="0"/>
                <a:cs typeface="Arial" pitchFamily="34" charset="0"/>
              </a:rPr>
              <a:t> </a:t>
            </a:r>
            <a:r>
              <a:rPr lang="en-US" dirty="0" err="1" smtClean="0">
                <a:latin typeface="Arial" pitchFamily="34" charset="0"/>
                <a:cs typeface="Arial" pitchFamily="34" charset="0"/>
              </a:rPr>
              <a:t>kebangsaan</a:t>
            </a:r>
            <a:r>
              <a:rPr lang="en-US" dirty="0" smtClean="0">
                <a:latin typeface="Arial" pitchFamily="34" charset="0"/>
                <a:cs typeface="Arial" pitchFamily="34" charset="0"/>
              </a:rPr>
              <a:t> </a:t>
            </a:r>
            <a:r>
              <a:rPr lang="en-US" dirty="0" err="1" smtClean="0">
                <a:latin typeface="Arial" pitchFamily="34" charset="0"/>
                <a:cs typeface="Arial" pitchFamily="34" charset="0"/>
              </a:rPr>
              <a:t>telah</a:t>
            </a:r>
            <a:r>
              <a:rPr lang="en-US" dirty="0" smtClean="0">
                <a:latin typeface="Arial" pitchFamily="34" charset="0"/>
                <a:cs typeface="Arial" pitchFamily="34" charset="0"/>
              </a:rPr>
              <a:t> </a:t>
            </a:r>
            <a:r>
              <a:rPr lang="en-US" dirty="0" err="1" smtClean="0">
                <a:latin typeface="Arial" pitchFamily="34" charset="0"/>
                <a:cs typeface="Arial" pitchFamily="34" charset="0"/>
              </a:rPr>
              <a:t>menjadi</a:t>
            </a:r>
            <a:r>
              <a:rPr lang="en-US" dirty="0" smtClean="0">
                <a:latin typeface="Arial" pitchFamily="34" charset="0"/>
                <a:cs typeface="Arial" pitchFamily="34" charset="0"/>
              </a:rPr>
              <a:t> symbol </a:t>
            </a:r>
            <a:r>
              <a:rPr lang="en-US" dirty="0" err="1" smtClean="0">
                <a:latin typeface="Arial" pitchFamily="34" charset="0"/>
                <a:cs typeface="Arial" pitchFamily="34" charset="0"/>
              </a:rPr>
              <a:t>kejiwaan</a:t>
            </a:r>
            <a:r>
              <a:rPr lang="en-US" dirty="0" smtClean="0">
                <a:latin typeface="Arial" pitchFamily="34" charset="0"/>
                <a:cs typeface="Arial" pitchFamily="34" charset="0"/>
              </a:rPr>
              <a:t> yang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bagi</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Indonesia. (M. Erwin: 2010: 48)</a:t>
            </a:r>
            <a:endParaRPr lang="id-ID" dirty="0" smtClean="0">
              <a:latin typeface="Arial" pitchFamily="34" charset="0"/>
              <a:cs typeface="Arial" pitchFamily="34" charset="0"/>
            </a:endParaRPr>
          </a:p>
          <a:p>
            <a:endParaRPr lang="id-ID"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10000"/>
          </a:bodyPr>
          <a:lstStyle/>
          <a:p>
            <a:pPr algn="just"/>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situasi</a:t>
            </a:r>
            <a:r>
              <a:rPr lang="en-US" dirty="0" smtClean="0">
                <a:latin typeface="Arial" pitchFamily="34" charset="0"/>
                <a:cs typeface="Arial" pitchFamily="34" charset="0"/>
              </a:rPr>
              <a:t> yang </a:t>
            </a:r>
            <a:r>
              <a:rPr lang="en-US" dirty="0" err="1" smtClean="0">
                <a:latin typeface="Arial" pitchFamily="34" charset="0"/>
                <a:cs typeface="Arial" pitchFamily="34" charset="0"/>
              </a:rPr>
              <a:t>konkrit</a:t>
            </a:r>
            <a:r>
              <a:rPr lang="en-US" dirty="0" smtClean="0">
                <a:latin typeface="Arial" pitchFamily="34" charset="0"/>
                <a:cs typeface="Arial" pitchFamily="34" charset="0"/>
              </a:rPr>
              <a:t>, </a:t>
            </a:r>
            <a:r>
              <a:rPr lang="en-US" dirty="0" err="1" smtClean="0">
                <a:latin typeface="Arial" pitchFamily="34" charset="0"/>
                <a:cs typeface="Arial" pitchFamily="34" charset="0"/>
              </a:rPr>
              <a:t>kesadaran</a:t>
            </a:r>
            <a:r>
              <a:rPr lang="en-US" dirty="0" smtClean="0">
                <a:latin typeface="Arial" pitchFamily="34" charset="0"/>
                <a:cs typeface="Arial" pitchFamily="34" charset="0"/>
              </a:rPr>
              <a:t> </a:t>
            </a:r>
            <a:r>
              <a:rPr lang="en-US" dirty="0" err="1" smtClean="0">
                <a:latin typeface="Arial" pitchFamily="34" charset="0"/>
                <a:cs typeface="Arial" pitchFamily="34" charset="0"/>
              </a:rPr>
              <a:t>terhadap</a:t>
            </a:r>
            <a:r>
              <a:rPr lang="en-US" dirty="0" smtClean="0">
                <a:latin typeface="Arial" pitchFamily="34" charset="0"/>
                <a:cs typeface="Arial" pitchFamily="34" charset="0"/>
              </a:rPr>
              <a:t> </a:t>
            </a:r>
            <a:r>
              <a:rPr lang="en-US" dirty="0" err="1" smtClean="0">
                <a:latin typeface="Arial" pitchFamily="34" charset="0"/>
                <a:cs typeface="Arial" pitchFamily="34" charset="0"/>
              </a:rPr>
              <a:t>identitas</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a:t>
            </a:r>
            <a:r>
              <a:rPr lang="en-US" dirty="0" err="1" smtClean="0">
                <a:latin typeface="Arial" pitchFamily="34" charset="0"/>
                <a:cs typeface="Arial" pitchFamily="34" charset="0"/>
              </a:rPr>
              <a:t>akan</a:t>
            </a:r>
            <a:r>
              <a:rPr lang="en-US" dirty="0" smtClean="0">
                <a:latin typeface="Arial" pitchFamily="34" charset="0"/>
                <a:cs typeface="Arial" pitchFamily="34" charset="0"/>
              </a:rPr>
              <a:t> </a:t>
            </a:r>
            <a:r>
              <a:rPr lang="en-US" dirty="0" err="1" smtClean="0">
                <a:latin typeface="Arial" pitchFamily="34" charset="0"/>
                <a:cs typeface="Arial" pitchFamily="34" charset="0"/>
              </a:rPr>
              <a:t>menjelma</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bentuk</a:t>
            </a:r>
            <a:r>
              <a:rPr lang="en-US" dirty="0" smtClean="0">
                <a:latin typeface="Arial" pitchFamily="34" charset="0"/>
                <a:cs typeface="Arial" pitchFamily="34" charset="0"/>
              </a:rPr>
              <a:t> </a:t>
            </a:r>
            <a:r>
              <a:rPr lang="en-US" dirty="0" err="1" smtClean="0">
                <a:latin typeface="Arial" pitchFamily="34" charset="0"/>
                <a:cs typeface="Arial" pitchFamily="34" charset="0"/>
              </a:rPr>
              <a:t>kepatuhan</a:t>
            </a:r>
            <a:r>
              <a:rPr lang="en-US"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a:t>
            </a:r>
            <a:r>
              <a:rPr lang="en-US" dirty="0" err="1" smtClean="0">
                <a:latin typeface="Arial" pitchFamily="34" charset="0"/>
                <a:cs typeface="Arial" pitchFamily="34" charset="0"/>
              </a:rPr>
              <a:t>ketaatan</a:t>
            </a:r>
            <a:r>
              <a:rPr lang="en-US" dirty="0" smtClean="0">
                <a:latin typeface="Arial" pitchFamily="34" charset="0"/>
                <a:cs typeface="Arial" pitchFamily="34" charset="0"/>
              </a:rPr>
              <a:t> </a:t>
            </a:r>
            <a:r>
              <a:rPr lang="en-US" dirty="0" err="1" smtClean="0">
                <a:latin typeface="Arial" pitchFamily="34" charset="0"/>
                <a:cs typeface="Arial" pitchFamily="34" charset="0"/>
              </a:rPr>
              <a:t>terhadap</a:t>
            </a:r>
            <a:r>
              <a:rPr lang="en-US" dirty="0" smtClean="0">
                <a:latin typeface="Arial" pitchFamily="34" charset="0"/>
                <a:cs typeface="Arial" pitchFamily="34" charset="0"/>
              </a:rPr>
              <a:t> </a:t>
            </a:r>
            <a:r>
              <a:rPr lang="en-US" dirty="0" err="1" smtClean="0">
                <a:latin typeface="Arial" pitchFamily="34" charset="0"/>
                <a:cs typeface="Arial" pitchFamily="34" charset="0"/>
              </a:rPr>
              <a:t>identitas</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sendiri</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kesadaran</a:t>
            </a:r>
            <a:r>
              <a:rPr lang="en-US" dirty="0" smtClean="0">
                <a:latin typeface="Arial" pitchFamily="34" charset="0"/>
                <a:cs typeface="Arial" pitchFamily="34" charset="0"/>
              </a:rPr>
              <a:t> </a:t>
            </a:r>
            <a:r>
              <a:rPr lang="en-US" dirty="0" err="1" smtClean="0">
                <a:latin typeface="Arial" pitchFamily="34" charset="0"/>
                <a:cs typeface="Arial" pitchFamily="34" charset="0"/>
              </a:rPr>
              <a:t>seperti</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maka</a:t>
            </a:r>
            <a:r>
              <a:rPr lang="en-US" dirty="0" smtClean="0">
                <a:latin typeface="Arial" pitchFamily="34" charset="0"/>
                <a:cs typeface="Arial" pitchFamily="34" charset="0"/>
              </a:rPr>
              <a:t> </a:t>
            </a:r>
            <a:r>
              <a:rPr lang="en-US" dirty="0" err="1" smtClean="0">
                <a:latin typeface="Arial" pitchFamily="34" charset="0"/>
                <a:cs typeface="Arial" pitchFamily="34" charset="0"/>
              </a:rPr>
              <a:t>secara</a:t>
            </a:r>
            <a:r>
              <a:rPr lang="en-US" dirty="0" smtClean="0">
                <a:latin typeface="Arial" pitchFamily="34" charset="0"/>
                <a:cs typeface="Arial" pitchFamily="34" charset="0"/>
              </a:rPr>
              <a:t> </a:t>
            </a:r>
            <a:r>
              <a:rPr lang="en-US" dirty="0" err="1" smtClean="0">
                <a:latin typeface="Arial" pitchFamily="34" charset="0"/>
                <a:cs typeface="Arial" pitchFamily="34" charset="0"/>
              </a:rPr>
              <a:t>konkret</a:t>
            </a:r>
            <a:r>
              <a:rPr lang="en-US" dirty="0" smtClean="0">
                <a:latin typeface="Arial" pitchFamily="34" charset="0"/>
                <a:cs typeface="Arial" pitchFamily="34" charset="0"/>
              </a:rPr>
              <a:t> </a:t>
            </a:r>
            <a:r>
              <a:rPr lang="en-US" dirty="0" err="1" smtClean="0">
                <a:latin typeface="Arial" pitchFamily="34" charset="0"/>
                <a:cs typeface="Arial" pitchFamily="34" charset="0"/>
              </a:rPr>
              <a:t>dapat</a:t>
            </a:r>
            <a:r>
              <a:rPr lang="en-US" dirty="0" smtClean="0">
                <a:latin typeface="Arial" pitchFamily="34" charset="0"/>
                <a:cs typeface="Arial" pitchFamily="34" charset="0"/>
              </a:rPr>
              <a:t> </a:t>
            </a:r>
            <a:r>
              <a:rPr lang="en-US" dirty="0" err="1" smtClean="0">
                <a:latin typeface="Arial" pitchFamily="34" charset="0"/>
                <a:cs typeface="Arial" pitchFamily="34" charset="0"/>
              </a:rPr>
              <a:t>dilakukan</a:t>
            </a:r>
            <a:r>
              <a:rPr lang="en-US" dirty="0" smtClean="0">
                <a:latin typeface="Arial" pitchFamily="34" charset="0"/>
                <a:cs typeface="Arial" pitchFamily="34" charset="0"/>
              </a:rPr>
              <a:t> </a:t>
            </a:r>
            <a:r>
              <a:rPr lang="en-US" dirty="0" err="1" smtClean="0">
                <a:latin typeface="Arial" pitchFamily="34" charset="0"/>
                <a:cs typeface="Arial" pitchFamily="34" charset="0"/>
              </a:rPr>
              <a:t>upaya-upaya</a:t>
            </a:r>
            <a:r>
              <a:rPr lang="en-US" dirty="0" smtClean="0">
                <a:latin typeface="Arial" pitchFamily="34" charset="0"/>
                <a:cs typeface="Arial" pitchFamily="34" charset="0"/>
              </a:rPr>
              <a:t> </a:t>
            </a:r>
            <a:r>
              <a:rPr lang="en-US" dirty="0" err="1" smtClean="0">
                <a:latin typeface="Arial" pitchFamily="34" charset="0"/>
                <a:cs typeface="Arial" pitchFamily="34" charset="0"/>
              </a:rPr>
              <a:t>kreatifitas</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tindakan-tindakan</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berikut</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marL="914400" lvl="1" indent="-514350" algn="just">
              <a:buFont typeface="+mj-lt"/>
              <a:buAutoNum type="arabicPeriod"/>
            </a:pP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berupaya</a:t>
            </a:r>
            <a:r>
              <a:rPr lang="en-US" dirty="0" smtClean="0">
                <a:latin typeface="Arial" pitchFamily="34" charset="0"/>
                <a:cs typeface="Arial" pitchFamily="34" charset="0"/>
              </a:rPr>
              <a:t> </a:t>
            </a:r>
            <a:r>
              <a:rPr lang="en-US" dirty="0" err="1" smtClean="0">
                <a:latin typeface="Arial" pitchFamily="34" charset="0"/>
                <a:cs typeface="Arial" pitchFamily="34" charset="0"/>
              </a:rPr>
              <a:t>mengimplementasikan</a:t>
            </a:r>
            <a:r>
              <a:rPr lang="en-US" dirty="0" smtClean="0">
                <a:latin typeface="Arial" pitchFamily="34" charset="0"/>
                <a:cs typeface="Arial" pitchFamily="34" charset="0"/>
              </a:rPr>
              <a:t> rasa </a:t>
            </a:r>
            <a:r>
              <a:rPr lang="en-US" dirty="0" err="1" smtClean="0">
                <a:latin typeface="Arial" pitchFamily="34" charset="0"/>
                <a:cs typeface="Arial" pitchFamily="34" charset="0"/>
              </a:rPr>
              <a:t>kebangsaan</a:t>
            </a:r>
            <a:r>
              <a:rPr lang="en-US" dirty="0" smtClean="0">
                <a:latin typeface="Arial" pitchFamily="34" charset="0"/>
                <a:cs typeface="Arial" pitchFamily="34" charset="0"/>
              </a:rPr>
              <a:t> </a:t>
            </a:r>
            <a:r>
              <a:rPr lang="en-US" dirty="0" err="1" smtClean="0">
                <a:latin typeface="Arial" pitchFamily="34" charset="0"/>
                <a:cs typeface="Arial" pitchFamily="34" charset="0"/>
              </a:rPr>
              <a:t>kita</a:t>
            </a:r>
            <a:r>
              <a:rPr lang="en-US" dirty="0" smtClean="0">
                <a:latin typeface="Arial" pitchFamily="34" charset="0"/>
                <a:cs typeface="Arial" pitchFamily="34" charset="0"/>
              </a:rPr>
              <a:t> yang </a:t>
            </a:r>
            <a:r>
              <a:rPr lang="en-US" dirty="0" err="1" smtClean="0">
                <a:latin typeface="Arial" pitchFamily="34" charset="0"/>
                <a:cs typeface="Arial" pitchFamily="34" charset="0"/>
              </a:rPr>
              <a:t>berwujud</a:t>
            </a:r>
            <a:r>
              <a:rPr lang="en-US" dirty="0" smtClean="0">
                <a:latin typeface="Arial" pitchFamily="34" charset="0"/>
                <a:cs typeface="Arial" pitchFamily="34" charset="0"/>
              </a:rPr>
              <a:t> </a:t>
            </a:r>
            <a:r>
              <a:rPr lang="en-US" dirty="0" err="1" smtClean="0">
                <a:latin typeface="Arial" pitchFamily="34" charset="0"/>
                <a:cs typeface="Arial" pitchFamily="34" charset="0"/>
              </a:rPr>
              <a:t>nasionalisme</a:t>
            </a:r>
            <a:r>
              <a:rPr lang="en-US"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a:t>
            </a:r>
            <a:r>
              <a:rPr lang="en-US" dirty="0" err="1" smtClean="0">
                <a:latin typeface="Arial" pitchFamily="34" charset="0"/>
                <a:cs typeface="Arial" pitchFamily="34" charset="0"/>
              </a:rPr>
              <a:t>pengabdian</a:t>
            </a:r>
            <a:r>
              <a:rPr lang="en-US" dirty="0" smtClean="0">
                <a:latin typeface="Arial" pitchFamily="34" charset="0"/>
                <a:cs typeface="Arial" pitchFamily="34" charset="0"/>
              </a:rPr>
              <a:t> </a:t>
            </a:r>
            <a:r>
              <a:rPr lang="en-US" dirty="0" err="1" smtClean="0">
                <a:latin typeface="Arial" pitchFamily="34" charset="0"/>
                <a:cs typeface="Arial" pitchFamily="34" charset="0"/>
              </a:rPr>
              <a:t>secara</a:t>
            </a:r>
            <a:r>
              <a:rPr lang="en-US" dirty="0" smtClean="0">
                <a:latin typeface="Arial" pitchFamily="34" charset="0"/>
                <a:cs typeface="Arial" pitchFamily="34" charset="0"/>
              </a:rPr>
              <a:t> total </a:t>
            </a:r>
            <a:r>
              <a:rPr lang="en-US" dirty="0" err="1" smtClean="0">
                <a:latin typeface="Arial" pitchFamily="34" charset="0"/>
                <a:cs typeface="Arial" pitchFamily="34" charset="0"/>
              </a:rPr>
              <a:t>kepada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misalnya</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membudayakan</a:t>
            </a:r>
            <a:r>
              <a:rPr lang="en-US" dirty="0" smtClean="0">
                <a:latin typeface="Arial" pitchFamily="34" charset="0"/>
                <a:cs typeface="Arial" pitchFamily="34" charset="0"/>
              </a:rPr>
              <a:t> </a:t>
            </a:r>
            <a:r>
              <a:rPr lang="en-US" dirty="0" err="1" smtClean="0">
                <a:latin typeface="Arial" pitchFamily="34" charset="0"/>
                <a:cs typeface="Arial" pitchFamily="34" charset="0"/>
              </a:rPr>
              <a:t>penggunaan</a:t>
            </a:r>
            <a:r>
              <a:rPr lang="en-US" dirty="0" smtClean="0">
                <a:latin typeface="Arial" pitchFamily="34" charset="0"/>
                <a:cs typeface="Arial" pitchFamily="34" charset="0"/>
              </a:rPr>
              <a:t> </a:t>
            </a:r>
            <a:r>
              <a:rPr lang="en-US" dirty="0" err="1" smtClean="0">
                <a:latin typeface="Arial" pitchFamily="34" charset="0"/>
                <a:cs typeface="Arial" pitchFamily="34" charset="0"/>
              </a:rPr>
              <a:t>bahasa</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mempublikasikan</a:t>
            </a:r>
            <a:r>
              <a:rPr lang="en-US" dirty="0" smtClean="0">
                <a:latin typeface="Arial" pitchFamily="34" charset="0"/>
                <a:cs typeface="Arial" pitchFamily="34" charset="0"/>
              </a:rPr>
              <a:t> </a:t>
            </a:r>
            <a:r>
              <a:rPr lang="en-US" dirty="0" err="1" smtClean="0">
                <a:latin typeface="Arial" pitchFamily="34" charset="0"/>
                <a:cs typeface="Arial" pitchFamily="34" charset="0"/>
              </a:rPr>
              <a:t>pertunjukan-pertunjukan</a:t>
            </a:r>
            <a:r>
              <a:rPr lang="en-US" dirty="0" smtClean="0">
                <a:latin typeface="Arial" pitchFamily="34" charset="0"/>
                <a:cs typeface="Arial" pitchFamily="34" charset="0"/>
              </a:rPr>
              <a:t> </a:t>
            </a:r>
            <a:r>
              <a:rPr lang="en-US" dirty="0" err="1" smtClean="0">
                <a:latin typeface="Arial" pitchFamily="34" charset="0"/>
                <a:cs typeface="Arial" pitchFamily="34" charset="0"/>
              </a:rPr>
              <a:t>seni</a:t>
            </a:r>
            <a:r>
              <a:rPr lang="en-US" dirty="0" smtClean="0">
                <a:latin typeface="Arial" pitchFamily="34" charset="0"/>
                <a:cs typeface="Arial" pitchFamily="34" charset="0"/>
              </a:rPr>
              <a:t> </a:t>
            </a:r>
            <a:r>
              <a:rPr lang="en-US" dirty="0" err="1" smtClean="0">
                <a:latin typeface="Arial" pitchFamily="34" charset="0"/>
                <a:cs typeface="Arial" pitchFamily="34" charset="0"/>
              </a:rPr>
              <a:t>budaya</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melalui</a:t>
            </a:r>
            <a:r>
              <a:rPr lang="en-US" dirty="0" smtClean="0">
                <a:latin typeface="Arial" pitchFamily="34" charset="0"/>
                <a:cs typeface="Arial" pitchFamily="34" charset="0"/>
              </a:rPr>
              <a:t> media-media </a:t>
            </a:r>
            <a:r>
              <a:rPr lang="en-US" dirty="0" err="1" smtClean="0">
                <a:latin typeface="Arial" pitchFamily="34" charset="0"/>
                <a:cs typeface="Arial" pitchFamily="34" charset="0"/>
              </a:rPr>
              <a:t>ataupun</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menggunakan</a:t>
            </a:r>
            <a:r>
              <a:rPr lang="en-US" dirty="0" smtClean="0">
                <a:latin typeface="Arial" pitchFamily="34" charset="0"/>
                <a:cs typeface="Arial" pitchFamily="34" charset="0"/>
              </a:rPr>
              <a:t> </a:t>
            </a:r>
            <a:r>
              <a:rPr lang="en-US" dirty="0" err="1" smtClean="0">
                <a:latin typeface="Arial" pitchFamily="34" charset="0"/>
                <a:cs typeface="Arial" pitchFamily="34" charset="0"/>
              </a:rPr>
              <a:t>produk</a:t>
            </a:r>
            <a:r>
              <a:rPr lang="en-US" dirty="0" smtClean="0">
                <a:latin typeface="Arial" pitchFamily="34" charset="0"/>
                <a:cs typeface="Arial" pitchFamily="34" charset="0"/>
              </a:rPr>
              <a:t> </a:t>
            </a:r>
            <a:r>
              <a:rPr lang="en-US" dirty="0" err="1" smtClean="0">
                <a:latin typeface="Arial" pitchFamily="34" charset="0"/>
                <a:cs typeface="Arial" pitchFamily="34" charset="0"/>
              </a:rPr>
              <a:t>hasil</a:t>
            </a:r>
            <a:r>
              <a:rPr lang="en-US" dirty="0" smtClean="0">
                <a:latin typeface="Arial" pitchFamily="34" charset="0"/>
                <a:cs typeface="Arial" pitchFamily="34" charset="0"/>
              </a:rPr>
              <a:t> </a:t>
            </a:r>
            <a:r>
              <a:rPr lang="en-US" dirty="0" err="1" smtClean="0">
                <a:latin typeface="Arial" pitchFamily="34" charset="0"/>
                <a:cs typeface="Arial" pitchFamily="34" charset="0"/>
              </a:rPr>
              <a:t>karya</a:t>
            </a:r>
            <a:r>
              <a:rPr lang="en-US" dirty="0" smtClean="0">
                <a:latin typeface="Arial" pitchFamily="34" charset="0"/>
                <a:cs typeface="Arial" pitchFamily="34" charset="0"/>
              </a:rPr>
              <a:t> </a:t>
            </a:r>
            <a:r>
              <a:rPr lang="en-US" dirty="0" err="1" smtClean="0">
                <a:latin typeface="Arial" pitchFamily="34" charset="0"/>
                <a:cs typeface="Arial" pitchFamily="34" charset="0"/>
              </a:rPr>
              <a:t>anak</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marL="914400" lvl="1" indent="-514350" algn="just">
              <a:buFont typeface="+mj-lt"/>
              <a:buAutoNum type="arabicPeriod"/>
            </a:pP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memodifikasi</a:t>
            </a:r>
            <a:r>
              <a:rPr lang="en-US" dirty="0" smtClean="0">
                <a:latin typeface="Arial" pitchFamily="34" charset="0"/>
                <a:cs typeface="Arial" pitchFamily="34" charset="0"/>
              </a:rPr>
              <a:t> </a:t>
            </a:r>
            <a:r>
              <a:rPr lang="en-US" dirty="0" err="1" smtClean="0">
                <a:latin typeface="Arial" pitchFamily="34" charset="0"/>
                <a:cs typeface="Arial" pitchFamily="34" charset="0"/>
              </a:rPr>
              <a:t>kebudayaan</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menjadi</a:t>
            </a:r>
            <a:r>
              <a:rPr lang="en-US" dirty="0" smtClean="0">
                <a:latin typeface="Arial" pitchFamily="34" charset="0"/>
                <a:cs typeface="Arial" pitchFamily="34" charset="0"/>
              </a:rPr>
              <a:t> </a:t>
            </a:r>
            <a:r>
              <a:rPr lang="en-US" dirty="0" err="1" smtClean="0">
                <a:latin typeface="Arial" pitchFamily="34" charset="0"/>
                <a:cs typeface="Arial" pitchFamily="34" charset="0"/>
              </a:rPr>
              <a:t>sesuatu</a:t>
            </a:r>
            <a:r>
              <a:rPr lang="en-US" dirty="0" smtClean="0">
                <a:latin typeface="Arial" pitchFamily="34" charset="0"/>
                <a:cs typeface="Arial" pitchFamily="34" charset="0"/>
              </a:rPr>
              <a:t> yang </a:t>
            </a:r>
            <a:r>
              <a:rPr lang="en-US" dirty="0" err="1" smtClean="0">
                <a:latin typeface="Arial" pitchFamily="34" charset="0"/>
                <a:cs typeface="Arial" pitchFamily="34" charset="0"/>
              </a:rPr>
              <a:t>menarik</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marL="914400" lvl="1" indent="-514350" algn="just">
              <a:buFont typeface="+mj-lt"/>
              <a:buAutoNum type="arabicPeriod"/>
            </a:pP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bersikap</a:t>
            </a:r>
            <a:r>
              <a:rPr lang="en-US" dirty="0" smtClean="0">
                <a:latin typeface="Arial" pitchFamily="34" charset="0"/>
                <a:cs typeface="Arial" pitchFamily="34" charset="0"/>
              </a:rPr>
              <a:t> </a:t>
            </a:r>
            <a:r>
              <a:rPr lang="en-US" dirty="0" err="1" smtClean="0">
                <a:latin typeface="Arial" pitchFamily="34" charset="0"/>
                <a:cs typeface="Arial" pitchFamily="34" charset="0"/>
              </a:rPr>
              <a:t>selektif</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menerima</a:t>
            </a:r>
            <a:r>
              <a:rPr lang="en-US" dirty="0" smtClean="0">
                <a:latin typeface="Arial" pitchFamily="34" charset="0"/>
                <a:cs typeface="Arial" pitchFamily="34" charset="0"/>
              </a:rPr>
              <a:t> </a:t>
            </a:r>
            <a:r>
              <a:rPr lang="en-US" dirty="0" err="1" smtClean="0">
                <a:latin typeface="Arial" pitchFamily="34" charset="0"/>
                <a:cs typeface="Arial" pitchFamily="34" charset="0"/>
              </a:rPr>
              <a:t>pengaruh</a:t>
            </a:r>
            <a:r>
              <a:rPr lang="en-US" dirty="0" smtClean="0">
                <a:latin typeface="Arial" pitchFamily="34" charset="0"/>
                <a:cs typeface="Arial" pitchFamily="34" charset="0"/>
              </a:rPr>
              <a:t> </a:t>
            </a:r>
            <a:r>
              <a:rPr lang="en-US" dirty="0" err="1" smtClean="0">
                <a:latin typeface="Arial" pitchFamily="34" charset="0"/>
                <a:cs typeface="Arial" pitchFamily="34" charset="0"/>
              </a:rPr>
              <a:t>globalisasi</a:t>
            </a:r>
            <a:r>
              <a:rPr lang="en-US" dirty="0" smtClean="0">
                <a:latin typeface="Arial" pitchFamily="34" charset="0"/>
                <a:cs typeface="Arial" pitchFamily="34" charset="0"/>
              </a:rPr>
              <a:t> yang </a:t>
            </a:r>
            <a:r>
              <a:rPr lang="en-US" dirty="0" err="1" smtClean="0">
                <a:latin typeface="Arial" pitchFamily="34" charset="0"/>
                <a:cs typeface="Arial" pitchFamily="34" charset="0"/>
              </a:rPr>
              <a:t>masuk</a:t>
            </a:r>
            <a:r>
              <a:rPr lang="en-US" dirty="0" smtClean="0">
                <a:latin typeface="Arial" pitchFamily="34" charset="0"/>
                <a:cs typeface="Arial" pitchFamily="34" charset="0"/>
              </a:rPr>
              <a:t> </a:t>
            </a:r>
            <a:r>
              <a:rPr lang="en-US" dirty="0" err="1" smtClean="0">
                <a:latin typeface="Arial" pitchFamily="34" charset="0"/>
                <a:cs typeface="Arial" pitchFamily="34" charset="0"/>
              </a:rPr>
              <a:t>ke</a:t>
            </a:r>
            <a:r>
              <a:rPr lang="en-US" dirty="0" smtClean="0">
                <a:latin typeface="Arial" pitchFamily="34" charset="0"/>
                <a:cs typeface="Arial" pitchFamily="34" charset="0"/>
              </a:rPr>
              <a:t> Indonesia. (M. Erwin: 2010: 49-50)</a:t>
            </a:r>
            <a:endParaRPr lang="id-ID" dirty="0" smtClean="0">
              <a:latin typeface="Arial" pitchFamily="34" charset="0"/>
              <a:cs typeface="Arial" pitchFamily="34" charset="0"/>
            </a:endParaRPr>
          </a:p>
          <a:p>
            <a:endParaRPr lang="id-ID"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514350" lvl="0" indent="-514350">
              <a:buFont typeface="+mj-lt"/>
              <a:buAutoNum type="alphaUcPeriod" startAt="3"/>
            </a:pPr>
            <a:r>
              <a:rPr lang="en-US" sz="2800" b="1" dirty="0" smtClean="0">
                <a:latin typeface="Arial" pitchFamily="34" charset="0"/>
                <a:cs typeface="Arial" pitchFamily="34" charset="0"/>
              </a:rPr>
              <a:t>PENILAIAN </a:t>
            </a:r>
            <a:r>
              <a:rPr lang="en-US" sz="2800" b="1" dirty="0">
                <a:latin typeface="Arial" pitchFamily="34" charset="0"/>
                <a:cs typeface="Arial" pitchFamily="34" charset="0"/>
              </a:rPr>
              <a:t>HASIL BELAJAR: </a:t>
            </a:r>
            <a:r>
              <a:rPr lang="en-US" sz="2800" b="1" dirty="0" err="1">
                <a:latin typeface="Arial" pitchFamily="34" charset="0"/>
                <a:cs typeface="Arial" pitchFamily="34" charset="0"/>
              </a:rPr>
              <a:t>Kep</a:t>
            </a:r>
            <a:r>
              <a:rPr lang="en-US" sz="2800" b="1" dirty="0">
                <a:latin typeface="Arial" pitchFamily="34" charset="0"/>
                <a:cs typeface="Arial" pitchFamily="34" charset="0"/>
              </a:rPr>
              <a:t>. </a:t>
            </a:r>
            <a:r>
              <a:rPr lang="en-US" sz="2800" b="1" dirty="0" err="1">
                <a:latin typeface="Arial" pitchFamily="34" charset="0"/>
                <a:cs typeface="Arial" pitchFamily="34" charset="0"/>
              </a:rPr>
              <a:t>Dirjen</a:t>
            </a:r>
            <a:r>
              <a:rPr lang="en-US" sz="2800" b="1" dirty="0">
                <a:latin typeface="Arial" pitchFamily="34" charset="0"/>
                <a:cs typeface="Arial" pitchFamily="34" charset="0"/>
              </a:rPr>
              <a:t> </a:t>
            </a:r>
            <a:r>
              <a:rPr lang="en-US" sz="2800" b="1" dirty="0" err="1">
                <a:latin typeface="Arial" pitchFamily="34" charset="0"/>
                <a:cs typeface="Arial" pitchFamily="34" charset="0"/>
              </a:rPr>
              <a:t>Dikti</a:t>
            </a:r>
            <a:r>
              <a:rPr lang="en-US" sz="2800" b="1" dirty="0">
                <a:latin typeface="Arial" pitchFamily="34" charset="0"/>
                <a:cs typeface="Arial" pitchFamily="34" charset="0"/>
              </a:rPr>
              <a:t> No. </a:t>
            </a:r>
            <a:r>
              <a:rPr lang="en-US" sz="2800" b="1" dirty="0" smtClean="0">
                <a:latin typeface="Arial" pitchFamily="34" charset="0"/>
                <a:cs typeface="Arial" pitchFamily="34" charset="0"/>
              </a:rPr>
              <a:t>43/</a:t>
            </a:r>
            <a:r>
              <a:rPr lang="id-ID" sz="2800" b="1" dirty="0" smtClean="0">
                <a:latin typeface="Arial" pitchFamily="34" charset="0"/>
                <a:cs typeface="Arial" pitchFamily="34" charset="0"/>
              </a:rPr>
              <a:t> </a:t>
            </a:r>
            <a:r>
              <a:rPr lang="en-US" sz="2800" b="1" dirty="0" err="1" smtClean="0">
                <a:latin typeface="Arial" pitchFamily="34" charset="0"/>
                <a:cs typeface="Arial" pitchFamily="34" charset="0"/>
              </a:rPr>
              <a:t>Dikti</a:t>
            </a:r>
            <a:r>
              <a:rPr lang="en-US" sz="2800" b="1" dirty="0" smtClean="0">
                <a:latin typeface="Arial" pitchFamily="34" charset="0"/>
                <a:cs typeface="Arial" pitchFamily="34" charset="0"/>
              </a:rPr>
              <a:t>/</a:t>
            </a:r>
            <a:r>
              <a:rPr lang="en-US" sz="2800" b="1" dirty="0" err="1" smtClean="0">
                <a:latin typeface="Arial" pitchFamily="34" charset="0"/>
                <a:cs typeface="Arial" pitchFamily="34" charset="0"/>
              </a:rPr>
              <a:t>Kep</a:t>
            </a:r>
            <a:r>
              <a:rPr lang="en-US" sz="2800" b="1" dirty="0" smtClean="0">
                <a:latin typeface="Arial" pitchFamily="34" charset="0"/>
                <a:cs typeface="Arial" pitchFamily="34" charset="0"/>
              </a:rPr>
              <a:t>/2006</a:t>
            </a:r>
            <a:endParaRPr lang="id-ID" sz="2800" dirty="0">
              <a:latin typeface="Arial" pitchFamily="34" charset="0"/>
              <a:cs typeface="Arial" pitchFamily="34" charset="0"/>
            </a:endParaRPr>
          </a:p>
          <a:p>
            <a:pPr marL="514350" lvl="0" indent="-514350" algn="just">
              <a:buFont typeface="+mj-lt"/>
              <a:buAutoNum type="arabicPeriod"/>
            </a:pPr>
            <a:r>
              <a:rPr lang="en-US" sz="2800" dirty="0" err="1">
                <a:latin typeface="Arial" pitchFamily="34" charset="0"/>
                <a:cs typeface="Arial" pitchFamily="34" charset="0"/>
              </a:rPr>
              <a:t>Penilaian</a:t>
            </a:r>
            <a:r>
              <a:rPr lang="en-US" sz="2800" dirty="0">
                <a:latin typeface="Arial" pitchFamily="34" charset="0"/>
                <a:cs typeface="Arial" pitchFamily="34" charset="0"/>
              </a:rPr>
              <a:t> </a:t>
            </a:r>
            <a:r>
              <a:rPr lang="en-US" sz="2800" dirty="0" err="1">
                <a:latin typeface="Arial" pitchFamily="34" charset="0"/>
                <a:cs typeface="Arial" pitchFamily="34" charset="0"/>
              </a:rPr>
              <a:t>hasil</a:t>
            </a:r>
            <a:r>
              <a:rPr lang="en-US" sz="2800" dirty="0">
                <a:latin typeface="Arial" pitchFamily="34" charset="0"/>
                <a:cs typeface="Arial" pitchFamily="34" charset="0"/>
              </a:rPr>
              <a:t> </a:t>
            </a:r>
            <a:r>
              <a:rPr lang="en-US" sz="2800" dirty="0" err="1">
                <a:latin typeface="Arial" pitchFamily="34" charset="0"/>
                <a:cs typeface="Arial" pitchFamily="34" charset="0"/>
              </a:rPr>
              <a:t>belajar</a:t>
            </a:r>
            <a:r>
              <a:rPr lang="en-US" sz="2800" dirty="0">
                <a:latin typeface="Arial" pitchFamily="34" charset="0"/>
                <a:cs typeface="Arial" pitchFamily="34" charset="0"/>
              </a:rPr>
              <a:t> </a:t>
            </a:r>
            <a:r>
              <a:rPr lang="en-US" sz="2800" dirty="0" err="1">
                <a:latin typeface="Arial" pitchFamily="34" charset="0"/>
                <a:cs typeface="Arial" pitchFamily="34" charset="0"/>
              </a:rPr>
              <a:t>mahasiswa</a:t>
            </a:r>
            <a:r>
              <a:rPr lang="en-US" sz="2800" dirty="0">
                <a:latin typeface="Arial" pitchFamily="34" charset="0"/>
                <a:cs typeface="Arial" pitchFamily="34" charset="0"/>
              </a:rPr>
              <a:t> </a:t>
            </a:r>
            <a:r>
              <a:rPr lang="en-US" sz="2800" dirty="0" err="1">
                <a:latin typeface="Arial" pitchFamily="34" charset="0"/>
                <a:cs typeface="Arial" pitchFamily="34" charset="0"/>
              </a:rPr>
              <a:t>dilakukan</a:t>
            </a:r>
            <a:r>
              <a:rPr lang="en-US" sz="2800" dirty="0">
                <a:latin typeface="Arial" pitchFamily="34" charset="0"/>
                <a:cs typeface="Arial" pitchFamily="34" charset="0"/>
              </a:rPr>
              <a:t> </a:t>
            </a:r>
            <a:r>
              <a:rPr lang="en-US" sz="2800" dirty="0" err="1">
                <a:latin typeface="Arial" pitchFamily="34" charset="0"/>
                <a:cs typeface="Arial" pitchFamily="34" charset="0"/>
              </a:rPr>
              <a:t>berdasarkan</a:t>
            </a:r>
            <a:r>
              <a:rPr lang="en-US" sz="2800" dirty="0">
                <a:latin typeface="Arial" pitchFamily="34" charset="0"/>
                <a:cs typeface="Arial" pitchFamily="34" charset="0"/>
              </a:rPr>
              <a:t> data yang </a:t>
            </a:r>
            <a:r>
              <a:rPr lang="en-US" sz="2800" dirty="0" err="1">
                <a:latin typeface="Arial" pitchFamily="34" charset="0"/>
                <a:cs typeface="Arial" pitchFamily="34" charset="0"/>
              </a:rPr>
              <a:t>diperoleh</a:t>
            </a:r>
            <a:r>
              <a:rPr lang="en-US" sz="2800" dirty="0">
                <a:latin typeface="Arial" pitchFamily="34" charset="0"/>
                <a:cs typeface="Arial" pitchFamily="34" charset="0"/>
              </a:rPr>
              <a:t> </a:t>
            </a:r>
            <a:r>
              <a:rPr lang="en-US" sz="2800" dirty="0" err="1">
                <a:latin typeface="Arial" pitchFamily="34" charset="0"/>
                <a:cs typeface="Arial" pitchFamily="34" charset="0"/>
              </a:rPr>
              <a:t>melalui</a:t>
            </a:r>
            <a:r>
              <a:rPr lang="en-US" sz="2800" dirty="0">
                <a:latin typeface="Arial" pitchFamily="34" charset="0"/>
                <a:cs typeface="Arial" pitchFamily="34" charset="0"/>
              </a:rPr>
              <a:t> </a:t>
            </a:r>
            <a:r>
              <a:rPr lang="en-US" sz="2800" dirty="0" err="1">
                <a:latin typeface="Arial" pitchFamily="34" charset="0"/>
                <a:cs typeface="Arial" pitchFamily="34" charset="0"/>
              </a:rPr>
              <a:t>penugasan</a:t>
            </a:r>
            <a:r>
              <a:rPr lang="en-US" sz="2800" dirty="0">
                <a:latin typeface="Arial" pitchFamily="34" charset="0"/>
                <a:cs typeface="Arial" pitchFamily="34" charset="0"/>
              </a:rPr>
              <a:t> individual </a:t>
            </a:r>
            <a:r>
              <a:rPr lang="en-US" sz="2800" dirty="0" err="1">
                <a:latin typeface="Arial" pitchFamily="34" charset="0"/>
                <a:cs typeface="Arial" pitchFamily="34" charset="0"/>
              </a:rPr>
              <a:t>atau</a:t>
            </a:r>
            <a:r>
              <a:rPr lang="en-US" sz="2800" dirty="0">
                <a:latin typeface="Arial" pitchFamily="34" charset="0"/>
                <a:cs typeface="Arial" pitchFamily="34" charset="0"/>
              </a:rPr>
              <a:t> </a:t>
            </a:r>
            <a:r>
              <a:rPr lang="en-US" sz="2800" dirty="0" err="1">
                <a:latin typeface="Arial" pitchFamily="34" charset="0"/>
                <a:cs typeface="Arial" pitchFamily="34" charset="0"/>
              </a:rPr>
              <a:t>berkelompok</a:t>
            </a:r>
            <a:r>
              <a:rPr lang="en-US" sz="2800" dirty="0">
                <a:latin typeface="Arial" pitchFamily="34" charset="0"/>
                <a:cs typeface="Arial" pitchFamily="34" charset="0"/>
              </a:rPr>
              <a:t>, </a:t>
            </a:r>
            <a:r>
              <a:rPr lang="en-US" sz="2800" dirty="0" err="1">
                <a:latin typeface="Arial" pitchFamily="34" charset="0"/>
                <a:cs typeface="Arial" pitchFamily="34" charset="0"/>
              </a:rPr>
              <a:t>ujian</a:t>
            </a:r>
            <a:r>
              <a:rPr lang="en-US" sz="2800" dirty="0">
                <a:latin typeface="Arial" pitchFamily="34" charset="0"/>
                <a:cs typeface="Arial" pitchFamily="34" charset="0"/>
              </a:rPr>
              <a:t> </a:t>
            </a:r>
            <a:r>
              <a:rPr lang="en-US" sz="2800" dirty="0" err="1">
                <a:latin typeface="Arial" pitchFamily="34" charset="0"/>
                <a:cs typeface="Arial" pitchFamily="34" charset="0"/>
              </a:rPr>
              <a:t>tengah</a:t>
            </a:r>
            <a:r>
              <a:rPr lang="en-US" sz="2800" dirty="0">
                <a:latin typeface="Arial" pitchFamily="34" charset="0"/>
                <a:cs typeface="Arial" pitchFamily="34" charset="0"/>
              </a:rPr>
              <a:t> semester, </a:t>
            </a:r>
            <a:r>
              <a:rPr lang="en-US" sz="2800" dirty="0" err="1">
                <a:latin typeface="Arial" pitchFamily="34" charset="0"/>
                <a:cs typeface="Arial" pitchFamily="34" charset="0"/>
              </a:rPr>
              <a:t>ujian</a:t>
            </a:r>
            <a:r>
              <a:rPr lang="en-US" sz="2800" dirty="0">
                <a:latin typeface="Arial" pitchFamily="34" charset="0"/>
                <a:cs typeface="Arial" pitchFamily="34" charset="0"/>
              </a:rPr>
              <a:t> </a:t>
            </a:r>
            <a:r>
              <a:rPr lang="en-US" sz="2800" dirty="0" err="1">
                <a:latin typeface="Arial" pitchFamily="34" charset="0"/>
                <a:cs typeface="Arial" pitchFamily="34" charset="0"/>
              </a:rPr>
              <a:t>akhir</a:t>
            </a:r>
            <a:r>
              <a:rPr lang="en-US" sz="2800" dirty="0">
                <a:latin typeface="Arial" pitchFamily="34" charset="0"/>
                <a:cs typeface="Arial" pitchFamily="34" charset="0"/>
              </a:rPr>
              <a:t> semester, </a:t>
            </a:r>
            <a:r>
              <a:rPr lang="en-US" sz="2800" dirty="0" err="1">
                <a:latin typeface="Arial" pitchFamily="34" charset="0"/>
                <a:cs typeface="Arial" pitchFamily="34" charset="0"/>
              </a:rPr>
              <a:t>penilaian-diri</a:t>
            </a:r>
            <a:r>
              <a:rPr lang="en-US" sz="2800" dirty="0">
                <a:latin typeface="Arial" pitchFamily="34" charset="0"/>
                <a:cs typeface="Arial" pitchFamily="34" charset="0"/>
              </a:rPr>
              <a:t> </a:t>
            </a:r>
            <a:r>
              <a:rPr lang="en-US" sz="2800" i="1" dirty="0">
                <a:latin typeface="Arial" pitchFamily="34" charset="0"/>
                <a:cs typeface="Arial" pitchFamily="34" charset="0"/>
              </a:rPr>
              <a:t>(self-assessment)</a:t>
            </a:r>
            <a:r>
              <a:rPr lang="en-US" sz="2800" dirty="0">
                <a:latin typeface="Arial" pitchFamily="34" charset="0"/>
                <a:cs typeface="Arial" pitchFamily="34" charset="0"/>
              </a:rPr>
              <a:t>,</a:t>
            </a:r>
            <a:r>
              <a:rPr lang="en-US" sz="2800" i="1" dirty="0">
                <a:latin typeface="Arial" pitchFamily="34" charset="0"/>
                <a:cs typeface="Arial" pitchFamily="34" charset="0"/>
              </a:rPr>
              <a:t> </a:t>
            </a:r>
            <a:r>
              <a:rPr lang="en-US" sz="2800" dirty="0" err="1">
                <a:latin typeface="Arial" pitchFamily="34" charset="0"/>
                <a:cs typeface="Arial" pitchFamily="34" charset="0"/>
              </a:rPr>
              <a:t>penilaian-sejawat</a:t>
            </a:r>
            <a:r>
              <a:rPr lang="en-US" sz="2800" dirty="0">
                <a:latin typeface="Arial" pitchFamily="34" charset="0"/>
                <a:cs typeface="Arial" pitchFamily="34" charset="0"/>
              </a:rPr>
              <a:t> </a:t>
            </a:r>
            <a:r>
              <a:rPr lang="en-US" sz="2800" i="1" dirty="0">
                <a:latin typeface="Arial" pitchFamily="34" charset="0"/>
                <a:cs typeface="Arial" pitchFamily="34" charset="0"/>
              </a:rPr>
              <a:t>(peer-assessment)</a:t>
            </a:r>
            <a:r>
              <a:rPr lang="en-US" sz="2800" dirty="0">
                <a:latin typeface="Arial" pitchFamily="34" charset="0"/>
                <a:cs typeface="Arial" pitchFamily="34" charset="0"/>
              </a:rPr>
              <a:t>, </a:t>
            </a:r>
            <a:r>
              <a:rPr lang="en-US" sz="2800" dirty="0" err="1">
                <a:latin typeface="Arial" pitchFamily="34" charset="0"/>
                <a:cs typeface="Arial" pitchFamily="34" charset="0"/>
              </a:rPr>
              <a:t>dan</a:t>
            </a:r>
            <a:r>
              <a:rPr lang="en-US" sz="2800" dirty="0">
                <a:latin typeface="Arial" pitchFamily="34" charset="0"/>
                <a:cs typeface="Arial" pitchFamily="34" charset="0"/>
              </a:rPr>
              <a:t> </a:t>
            </a:r>
            <a:r>
              <a:rPr lang="en-US" sz="2800" dirty="0" err="1">
                <a:latin typeface="Arial" pitchFamily="34" charset="0"/>
                <a:cs typeface="Arial" pitchFamily="34" charset="0"/>
              </a:rPr>
              <a:t>observasi</a:t>
            </a:r>
            <a:r>
              <a:rPr lang="en-US" sz="2800" dirty="0">
                <a:latin typeface="Arial" pitchFamily="34" charset="0"/>
                <a:cs typeface="Arial" pitchFamily="34" charset="0"/>
              </a:rPr>
              <a:t> </a:t>
            </a:r>
            <a:r>
              <a:rPr lang="en-US" sz="2800" dirty="0" err="1">
                <a:latin typeface="Arial" pitchFamily="34" charset="0"/>
                <a:cs typeface="Arial" pitchFamily="34" charset="0"/>
              </a:rPr>
              <a:t>kinerja</a:t>
            </a:r>
            <a:r>
              <a:rPr lang="en-US" sz="2800" dirty="0">
                <a:latin typeface="Arial" pitchFamily="34" charset="0"/>
                <a:cs typeface="Arial" pitchFamily="34" charset="0"/>
              </a:rPr>
              <a:t> </a:t>
            </a:r>
            <a:r>
              <a:rPr lang="en-US" sz="2800" dirty="0" err="1">
                <a:latin typeface="Arial" pitchFamily="34" charset="0"/>
                <a:cs typeface="Arial" pitchFamily="34" charset="0"/>
              </a:rPr>
              <a:t>mahasiswa</a:t>
            </a:r>
            <a:r>
              <a:rPr lang="en-US" sz="2800" dirty="0">
                <a:latin typeface="Arial" pitchFamily="34" charset="0"/>
                <a:cs typeface="Arial" pitchFamily="34" charset="0"/>
              </a:rPr>
              <a:t> </a:t>
            </a:r>
            <a:r>
              <a:rPr lang="en-US" sz="2800" dirty="0" err="1">
                <a:latin typeface="Arial" pitchFamily="34" charset="0"/>
                <a:cs typeface="Arial" pitchFamily="34" charset="0"/>
              </a:rPr>
              <a:t>melalui</a:t>
            </a:r>
            <a:r>
              <a:rPr lang="en-US" sz="2800" dirty="0">
                <a:latin typeface="Arial" pitchFamily="34" charset="0"/>
                <a:cs typeface="Arial" pitchFamily="34" charset="0"/>
              </a:rPr>
              <a:t> </a:t>
            </a:r>
            <a:r>
              <a:rPr lang="en-US" sz="2800" dirty="0" err="1">
                <a:latin typeface="Arial" pitchFamily="34" charset="0"/>
                <a:cs typeface="Arial" pitchFamily="34" charset="0"/>
              </a:rPr>
              <a:t>tampilan</a:t>
            </a:r>
            <a:r>
              <a:rPr lang="en-US" sz="2800" dirty="0">
                <a:latin typeface="Arial" pitchFamily="34" charset="0"/>
                <a:cs typeface="Arial" pitchFamily="34" charset="0"/>
              </a:rPr>
              <a:t> </a:t>
            </a:r>
            <a:r>
              <a:rPr lang="en-US" sz="2800" dirty="0" err="1">
                <a:latin typeface="Arial" pitchFamily="34" charset="0"/>
                <a:cs typeface="Arial" pitchFamily="34" charset="0"/>
              </a:rPr>
              <a:t>lisan</a:t>
            </a:r>
            <a:r>
              <a:rPr lang="en-US" sz="2800" dirty="0">
                <a:latin typeface="Arial" pitchFamily="34" charset="0"/>
                <a:cs typeface="Arial" pitchFamily="34" charset="0"/>
              </a:rPr>
              <a:t> </a:t>
            </a:r>
            <a:r>
              <a:rPr lang="en-US" sz="2800" dirty="0" err="1">
                <a:latin typeface="Arial" pitchFamily="34" charset="0"/>
                <a:cs typeface="Arial" pitchFamily="34" charset="0"/>
              </a:rPr>
              <a:t>atau</a:t>
            </a:r>
            <a:r>
              <a:rPr lang="en-US" sz="2800" dirty="0">
                <a:latin typeface="Arial" pitchFamily="34" charset="0"/>
                <a:cs typeface="Arial" pitchFamily="34" charset="0"/>
              </a:rPr>
              <a:t> </a:t>
            </a:r>
            <a:r>
              <a:rPr lang="en-US" sz="2800" dirty="0" err="1">
                <a:latin typeface="Arial" pitchFamily="34" charset="0"/>
                <a:cs typeface="Arial" pitchFamily="34" charset="0"/>
              </a:rPr>
              <a:t>tertulis</a:t>
            </a:r>
            <a:r>
              <a:rPr lang="en-US" sz="2800" dirty="0">
                <a:latin typeface="Arial" pitchFamily="34" charset="0"/>
                <a:cs typeface="Arial" pitchFamily="34" charset="0"/>
              </a:rPr>
              <a:t>.</a:t>
            </a:r>
            <a:endParaRPr lang="id-ID" sz="2800" dirty="0">
              <a:latin typeface="Arial" pitchFamily="34" charset="0"/>
              <a:cs typeface="Arial" pitchFamily="34" charset="0"/>
            </a:endParaRPr>
          </a:p>
          <a:p>
            <a:pPr marL="514350" lvl="0" indent="-514350" algn="just">
              <a:buFont typeface="+mj-lt"/>
              <a:buAutoNum type="arabicPeriod"/>
            </a:pPr>
            <a:r>
              <a:rPr lang="en-US" sz="2800" dirty="0" err="1">
                <a:latin typeface="Arial" pitchFamily="34" charset="0"/>
                <a:cs typeface="Arial" pitchFamily="34" charset="0"/>
              </a:rPr>
              <a:t>Kriteria</a:t>
            </a:r>
            <a:r>
              <a:rPr lang="en-US" sz="2800" dirty="0">
                <a:latin typeface="Arial" pitchFamily="34" charset="0"/>
                <a:cs typeface="Arial" pitchFamily="34" charset="0"/>
              </a:rPr>
              <a:t> </a:t>
            </a:r>
            <a:r>
              <a:rPr lang="en-US" sz="2800" dirty="0" err="1">
                <a:latin typeface="Arial" pitchFamily="34" charset="0"/>
                <a:cs typeface="Arial" pitchFamily="34" charset="0"/>
              </a:rPr>
              <a:t>penilaian</a:t>
            </a:r>
            <a:r>
              <a:rPr lang="en-US" sz="2800" dirty="0">
                <a:latin typeface="Arial" pitchFamily="34" charset="0"/>
                <a:cs typeface="Arial" pitchFamily="34" charset="0"/>
              </a:rPr>
              <a:t> </a:t>
            </a:r>
            <a:r>
              <a:rPr lang="en-US" sz="2800" dirty="0" err="1">
                <a:latin typeface="Arial" pitchFamily="34" charset="0"/>
                <a:cs typeface="Arial" pitchFamily="34" charset="0"/>
              </a:rPr>
              <a:t>dan</a:t>
            </a:r>
            <a:r>
              <a:rPr lang="en-US" sz="2800" dirty="0">
                <a:latin typeface="Arial" pitchFamily="34" charset="0"/>
                <a:cs typeface="Arial" pitchFamily="34" charset="0"/>
              </a:rPr>
              <a:t> </a:t>
            </a:r>
            <a:r>
              <a:rPr lang="en-US" sz="2800" dirty="0" err="1">
                <a:latin typeface="Arial" pitchFamily="34" charset="0"/>
                <a:cs typeface="Arial" pitchFamily="34" charset="0"/>
              </a:rPr>
              <a:t>pembobotannya</a:t>
            </a:r>
            <a:r>
              <a:rPr lang="en-US" sz="2800" dirty="0">
                <a:latin typeface="Arial" pitchFamily="34" charset="0"/>
                <a:cs typeface="Arial" pitchFamily="34" charset="0"/>
              </a:rPr>
              <a:t> </a:t>
            </a:r>
            <a:r>
              <a:rPr lang="en-US" sz="2800" dirty="0" err="1">
                <a:latin typeface="Arial" pitchFamily="34" charset="0"/>
                <a:cs typeface="Arial" pitchFamily="34" charset="0"/>
              </a:rPr>
              <a:t>diserahkan</a:t>
            </a:r>
            <a:r>
              <a:rPr lang="en-US" sz="2800" dirty="0">
                <a:latin typeface="Arial" pitchFamily="34" charset="0"/>
                <a:cs typeface="Arial" pitchFamily="34" charset="0"/>
              </a:rPr>
              <a:t> </a:t>
            </a:r>
            <a:r>
              <a:rPr lang="en-US" sz="2800" dirty="0" err="1">
                <a:latin typeface="Arial" pitchFamily="34" charset="0"/>
                <a:cs typeface="Arial" pitchFamily="34" charset="0"/>
              </a:rPr>
              <a:t>kepada</a:t>
            </a:r>
            <a:r>
              <a:rPr lang="en-US" sz="2800" dirty="0">
                <a:latin typeface="Arial" pitchFamily="34" charset="0"/>
                <a:cs typeface="Arial" pitchFamily="34" charset="0"/>
              </a:rPr>
              <a:t> </a:t>
            </a:r>
            <a:r>
              <a:rPr lang="en-US" sz="2800" dirty="0" err="1">
                <a:latin typeface="Arial" pitchFamily="34" charset="0"/>
                <a:cs typeface="Arial" pitchFamily="34" charset="0"/>
              </a:rPr>
              <a:t>dosen</a:t>
            </a:r>
            <a:r>
              <a:rPr lang="en-US" sz="2800" dirty="0">
                <a:latin typeface="Arial" pitchFamily="34" charset="0"/>
                <a:cs typeface="Arial" pitchFamily="34" charset="0"/>
              </a:rPr>
              <a:t> </a:t>
            </a:r>
            <a:r>
              <a:rPr lang="en-US" sz="2800" dirty="0" err="1">
                <a:latin typeface="Arial" pitchFamily="34" charset="0"/>
                <a:cs typeface="Arial" pitchFamily="34" charset="0"/>
              </a:rPr>
              <a:t>pengampu</a:t>
            </a:r>
            <a:r>
              <a:rPr lang="en-US" sz="2800" dirty="0">
                <a:latin typeface="Arial" pitchFamily="34" charset="0"/>
                <a:cs typeface="Arial" pitchFamily="34" charset="0"/>
              </a:rPr>
              <a:t> </a:t>
            </a:r>
            <a:r>
              <a:rPr lang="en-US" sz="2800" dirty="0" err="1">
                <a:latin typeface="Arial" pitchFamily="34" charset="0"/>
                <a:cs typeface="Arial" pitchFamily="34" charset="0"/>
              </a:rPr>
              <a:t>dan</a:t>
            </a:r>
            <a:r>
              <a:rPr lang="en-US" sz="2800" dirty="0">
                <a:latin typeface="Arial" pitchFamily="34" charset="0"/>
                <a:cs typeface="Arial" pitchFamily="34" charset="0"/>
              </a:rPr>
              <a:t> </a:t>
            </a:r>
            <a:r>
              <a:rPr lang="en-US" sz="2800" dirty="0" err="1">
                <a:latin typeface="Arial" pitchFamily="34" charset="0"/>
                <a:cs typeface="Arial" pitchFamily="34" charset="0"/>
              </a:rPr>
              <a:t>disesuaikan</a:t>
            </a:r>
            <a:r>
              <a:rPr lang="en-US" sz="2800" dirty="0">
                <a:latin typeface="Arial" pitchFamily="34" charset="0"/>
                <a:cs typeface="Arial" pitchFamily="34" charset="0"/>
              </a:rPr>
              <a:t> </a:t>
            </a:r>
            <a:r>
              <a:rPr lang="en-US" sz="2800" dirty="0" err="1">
                <a:latin typeface="Arial" pitchFamily="34" charset="0"/>
                <a:cs typeface="Arial" pitchFamily="34" charset="0"/>
              </a:rPr>
              <a:t>dengan</a:t>
            </a:r>
            <a:r>
              <a:rPr lang="en-US" sz="2800" dirty="0">
                <a:latin typeface="Arial" pitchFamily="34" charset="0"/>
                <a:cs typeface="Arial" pitchFamily="34" charset="0"/>
              </a:rPr>
              <a:t> </a:t>
            </a:r>
            <a:r>
              <a:rPr lang="en-US" sz="2800" dirty="0" err="1">
                <a:latin typeface="Arial" pitchFamily="34" charset="0"/>
                <a:cs typeface="Arial" pitchFamily="34" charset="0"/>
              </a:rPr>
              <a:t>Pedoman</a:t>
            </a:r>
            <a:r>
              <a:rPr lang="en-US" sz="2800" dirty="0">
                <a:latin typeface="Arial" pitchFamily="34" charset="0"/>
                <a:cs typeface="Arial" pitchFamily="34" charset="0"/>
              </a:rPr>
              <a:t> </a:t>
            </a:r>
            <a:r>
              <a:rPr lang="en-US" sz="2800" dirty="0" err="1">
                <a:latin typeface="Arial" pitchFamily="34" charset="0"/>
                <a:cs typeface="Arial" pitchFamily="34" charset="0"/>
              </a:rPr>
              <a:t>Evaluasi</a:t>
            </a:r>
            <a:r>
              <a:rPr lang="en-US" sz="2800" dirty="0">
                <a:latin typeface="Arial" pitchFamily="34" charset="0"/>
                <a:cs typeface="Arial" pitchFamily="34" charset="0"/>
              </a:rPr>
              <a:t> </a:t>
            </a:r>
            <a:r>
              <a:rPr lang="en-US" sz="2800" dirty="0" err="1">
                <a:latin typeface="Arial" pitchFamily="34" charset="0"/>
                <a:cs typeface="Arial" pitchFamily="34" charset="0"/>
              </a:rPr>
              <a:t>Akademik</a:t>
            </a:r>
            <a:r>
              <a:rPr lang="en-US" sz="2800" dirty="0">
                <a:latin typeface="Arial" pitchFamily="34" charset="0"/>
                <a:cs typeface="Arial" pitchFamily="34" charset="0"/>
              </a:rPr>
              <a:t> yang </a:t>
            </a:r>
            <a:r>
              <a:rPr lang="en-US" sz="2800" dirty="0" err="1">
                <a:latin typeface="Arial" pitchFamily="34" charset="0"/>
                <a:cs typeface="Arial" pitchFamily="34" charset="0"/>
              </a:rPr>
              <a:t>berlaku</a:t>
            </a:r>
            <a:r>
              <a:rPr lang="en-US" sz="2800" dirty="0">
                <a:latin typeface="Arial" pitchFamily="34" charset="0"/>
                <a:cs typeface="Arial" pitchFamily="34" charset="0"/>
              </a:rPr>
              <a:t> </a:t>
            </a:r>
            <a:r>
              <a:rPr lang="en-US" sz="2800" dirty="0" err="1">
                <a:latin typeface="Arial" pitchFamily="34" charset="0"/>
                <a:cs typeface="Arial" pitchFamily="34" charset="0"/>
              </a:rPr>
              <a:t>pada</a:t>
            </a:r>
            <a:r>
              <a:rPr lang="en-US" sz="2800" dirty="0">
                <a:latin typeface="Arial" pitchFamily="34" charset="0"/>
                <a:cs typeface="Arial" pitchFamily="34" charset="0"/>
              </a:rPr>
              <a:t> </a:t>
            </a:r>
            <a:r>
              <a:rPr lang="en-US" sz="2800" dirty="0" err="1">
                <a:latin typeface="Arial" pitchFamily="34" charset="0"/>
                <a:cs typeface="Arial" pitchFamily="34" charset="0"/>
              </a:rPr>
              <a:t>perguruan</a:t>
            </a:r>
            <a:r>
              <a:rPr lang="en-US" sz="2800" dirty="0">
                <a:latin typeface="Arial" pitchFamily="34" charset="0"/>
                <a:cs typeface="Arial" pitchFamily="34" charset="0"/>
              </a:rPr>
              <a:t> </a:t>
            </a:r>
            <a:r>
              <a:rPr lang="en-US" sz="2800" dirty="0" err="1">
                <a:latin typeface="Arial" pitchFamily="34" charset="0"/>
                <a:cs typeface="Arial" pitchFamily="34" charset="0"/>
              </a:rPr>
              <a:t>tinggi</a:t>
            </a:r>
            <a:r>
              <a:rPr lang="en-US" sz="2800" dirty="0">
                <a:latin typeface="Arial" pitchFamily="34" charset="0"/>
                <a:cs typeface="Arial" pitchFamily="34" charset="0"/>
              </a:rPr>
              <a:t> </a:t>
            </a:r>
            <a:r>
              <a:rPr lang="en-US" sz="2800" dirty="0" err="1">
                <a:latin typeface="Arial" pitchFamily="34" charset="0"/>
                <a:cs typeface="Arial" pitchFamily="34" charset="0"/>
              </a:rPr>
              <a:t>masing-masing</a:t>
            </a:r>
            <a:r>
              <a:rPr lang="en-US" sz="2800" dirty="0">
                <a:latin typeface="Arial" pitchFamily="34" charset="0"/>
                <a:cs typeface="Arial" pitchFamily="34" charset="0"/>
              </a:rPr>
              <a:t>.</a:t>
            </a:r>
            <a:endParaRPr lang="id-ID" sz="2800" dirty="0">
              <a:latin typeface="Arial" pitchFamily="34" charset="0"/>
              <a:cs typeface="Arial" pitchFamily="34" charset="0"/>
            </a:endParaRPr>
          </a:p>
          <a:p>
            <a:pPr marL="514350" lvl="0" indent="-514350" algn="just">
              <a:buFont typeface="+mj-lt"/>
              <a:buAutoNum type="arabicPeriod"/>
            </a:pPr>
            <a:r>
              <a:rPr lang="en-US" sz="2800" dirty="0" err="1">
                <a:latin typeface="Arial" pitchFamily="34" charset="0"/>
                <a:cs typeface="Arial" pitchFamily="34" charset="0"/>
              </a:rPr>
              <a:t>Sistem</a:t>
            </a:r>
            <a:r>
              <a:rPr lang="en-US" sz="2800" dirty="0">
                <a:latin typeface="Arial" pitchFamily="34" charset="0"/>
                <a:cs typeface="Arial" pitchFamily="34" charset="0"/>
              </a:rPr>
              <a:t> </a:t>
            </a:r>
            <a:r>
              <a:rPr lang="en-US" sz="2800" dirty="0" err="1">
                <a:latin typeface="Arial" pitchFamily="34" charset="0"/>
                <a:cs typeface="Arial" pitchFamily="34" charset="0"/>
              </a:rPr>
              <a:t>penilaian</a:t>
            </a:r>
            <a:r>
              <a:rPr lang="en-US" sz="2800" dirty="0">
                <a:latin typeface="Arial" pitchFamily="34" charset="0"/>
                <a:cs typeface="Arial" pitchFamily="34" charset="0"/>
              </a:rPr>
              <a:t> </a:t>
            </a:r>
            <a:r>
              <a:rPr lang="en-US" sz="2800" dirty="0" err="1">
                <a:latin typeface="Arial" pitchFamily="34" charset="0"/>
                <a:cs typeface="Arial" pitchFamily="34" charset="0"/>
              </a:rPr>
              <a:t>perlu</a:t>
            </a:r>
            <a:r>
              <a:rPr lang="en-US" sz="2800" dirty="0">
                <a:latin typeface="Arial" pitchFamily="34" charset="0"/>
                <a:cs typeface="Arial" pitchFamily="34" charset="0"/>
              </a:rPr>
              <a:t> </a:t>
            </a:r>
            <a:r>
              <a:rPr lang="en-US" sz="2800" dirty="0" err="1">
                <a:latin typeface="Arial" pitchFamily="34" charset="0"/>
                <a:cs typeface="Arial" pitchFamily="34" charset="0"/>
              </a:rPr>
              <a:t>dijelaskan</a:t>
            </a:r>
            <a:r>
              <a:rPr lang="en-US" sz="2800" dirty="0">
                <a:latin typeface="Arial" pitchFamily="34" charset="0"/>
                <a:cs typeface="Arial" pitchFamily="34" charset="0"/>
              </a:rPr>
              <a:t> </a:t>
            </a:r>
            <a:r>
              <a:rPr lang="en-US" sz="2800" dirty="0" err="1">
                <a:latin typeface="Arial" pitchFamily="34" charset="0"/>
                <a:cs typeface="Arial" pitchFamily="34" charset="0"/>
              </a:rPr>
              <a:t>kepada</a:t>
            </a:r>
            <a:r>
              <a:rPr lang="en-US" sz="2800" dirty="0">
                <a:latin typeface="Arial" pitchFamily="34" charset="0"/>
                <a:cs typeface="Arial" pitchFamily="34" charset="0"/>
              </a:rPr>
              <a:t> </a:t>
            </a:r>
            <a:r>
              <a:rPr lang="en-US" sz="2800" dirty="0" err="1">
                <a:latin typeface="Arial" pitchFamily="34" charset="0"/>
                <a:cs typeface="Arial" pitchFamily="34" charset="0"/>
              </a:rPr>
              <a:t>mahasiswa</a:t>
            </a:r>
            <a:r>
              <a:rPr lang="en-US" sz="2800" dirty="0">
                <a:latin typeface="Arial" pitchFamily="34" charset="0"/>
                <a:cs typeface="Arial" pitchFamily="34" charset="0"/>
              </a:rPr>
              <a:t> </a:t>
            </a:r>
            <a:r>
              <a:rPr lang="en-US" sz="2800" dirty="0" err="1">
                <a:latin typeface="Arial" pitchFamily="34" charset="0"/>
                <a:cs typeface="Arial" pitchFamily="34" charset="0"/>
              </a:rPr>
              <a:t>pada</a:t>
            </a:r>
            <a:r>
              <a:rPr lang="en-US" sz="2800" dirty="0">
                <a:latin typeface="Arial" pitchFamily="34" charset="0"/>
                <a:cs typeface="Arial" pitchFamily="34" charset="0"/>
              </a:rPr>
              <a:t> </a:t>
            </a:r>
            <a:r>
              <a:rPr lang="en-US" sz="2800" dirty="0" err="1">
                <a:latin typeface="Arial" pitchFamily="34" charset="0"/>
                <a:cs typeface="Arial" pitchFamily="34" charset="0"/>
              </a:rPr>
              <a:t>awal</a:t>
            </a:r>
            <a:r>
              <a:rPr lang="en-US" sz="2800" dirty="0">
                <a:latin typeface="Arial" pitchFamily="34" charset="0"/>
                <a:cs typeface="Arial" pitchFamily="34" charset="0"/>
              </a:rPr>
              <a:t> </a:t>
            </a:r>
            <a:r>
              <a:rPr lang="en-US" sz="2800" dirty="0" err="1">
                <a:latin typeface="Arial" pitchFamily="34" charset="0"/>
                <a:cs typeface="Arial" pitchFamily="34" charset="0"/>
              </a:rPr>
              <a:t>perkuliahan</a:t>
            </a:r>
            <a:r>
              <a:rPr lang="en-US" sz="2800" dirty="0">
                <a:latin typeface="Arial" pitchFamily="34" charset="0"/>
                <a:cs typeface="Arial" pitchFamily="34" charset="0"/>
              </a:rPr>
              <a:t>.</a:t>
            </a:r>
            <a:endParaRPr lang="id-ID" sz="2800" dirty="0">
              <a:latin typeface="Arial" pitchFamily="34" charset="0"/>
              <a:cs typeface="Arial" pitchFamily="34" charset="0"/>
            </a:endParaRPr>
          </a:p>
          <a:p>
            <a:endParaRPr lang="id-ID" dirty="0"/>
          </a:p>
          <a:p>
            <a:endParaRPr lang="id-ID"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endParaRPr lang="id-ID" dirty="0"/>
          </a:p>
        </p:txBody>
      </p:sp>
      <p:sp>
        <p:nvSpPr>
          <p:cNvPr id="4" name="Rectangle 3"/>
          <p:cNvSpPr/>
          <p:nvPr/>
        </p:nvSpPr>
        <p:spPr>
          <a:xfrm>
            <a:off x="2857488" y="357166"/>
            <a:ext cx="378621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INTEGRASI NASIONAL</a:t>
            </a:r>
            <a:endParaRPr lang="id-ID" sz="2400" dirty="0">
              <a:latin typeface="Arial" pitchFamily="34" charset="0"/>
              <a:cs typeface="Arial" pitchFamily="34" charset="0"/>
            </a:endParaRPr>
          </a:p>
        </p:txBody>
      </p:sp>
      <p:sp>
        <p:nvSpPr>
          <p:cNvPr id="5" name="Rectangle 4"/>
          <p:cNvSpPr/>
          <p:nvPr/>
        </p:nvSpPr>
        <p:spPr>
          <a:xfrm>
            <a:off x="214282" y="1571612"/>
            <a:ext cx="3429024"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INTEGRASI KEBUDAYAAN</a:t>
            </a:r>
            <a:endParaRPr lang="id-ID" sz="2400" dirty="0">
              <a:latin typeface="Arial" pitchFamily="34" charset="0"/>
              <a:cs typeface="Arial" pitchFamily="34" charset="0"/>
            </a:endParaRPr>
          </a:p>
        </p:txBody>
      </p:sp>
      <p:sp>
        <p:nvSpPr>
          <p:cNvPr id="6" name="Rectangle 5"/>
          <p:cNvSpPr/>
          <p:nvPr/>
        </p:nvSpPr>
        <p:spPr>
          <a:xfrm>
            <a:off x="214282" y="2928934"/>
            <a:ext cx="3429024"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PERSESUAIAN ANTARA KEBUDAYAAN</a:t>
            </a:r>
            <a:endParaRPr lang="id-ID" sz="2400" dirty="0">
              <a:latin typeface="Arial" pitchFamily="34" charset="0"/>
              <a:cs typeface="Arial" pitchFamily="34" charset="0"/>
            </a:endParaRPr>
          </a:p>
        </p:txBody>
      </p:sp>
      <p:sp>
        <p:nvSpPr>
          <p:cNvPr id="7" name="Rectangle 6"/>
          <p:cNvSpPr/>
          <p:nvPr/>
        </p:nvSpPr>
        <p:spPr>
          <a:xfrm>
            <a:off x="179512" y="4643446"/>
            <a:ext cx="3357586" cy="128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800" dirty="0" smtClean="0">
                <a:latin typeface="Arial" pitchFamily="34" charset="0"/>
                <a:cs typeface="Arial" pitchFamily="34" charset="0"/>
              </a:rPr>
              <a:t>INTEGRASI NASIONAL</a:t>
            </a:r>
            <a:endParaRPr lang="id-ID" sz="2800" dirty="0">
              <a:latin typeface="Arial" pitchFamily="34" charset="0"/>
              <a:cs typeface="Arial" pitchFamily="34" charset="0"/>
            </a:endParaRPr>
          </a:p>
        </p:txBody>
      </p:sp>
      <p:sp>
        <p:nvSpPr>
          <p:cNvPr id="8" name="Rectangle 7"/>
          <p:cNvSpPr/>
          <p:nvPr/>
        </p:nvSpPr>
        <p:spPr>
          <a:xfrm>
            <a:off x="5786446" y="1571612"/>
            <a:ext cx="3143272"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INTEGRASI SOSIAL</a:t>
            </a:r>
            <a:endParaRPr lang="id-ID" sz="2400" dirty="0">
              <a:latin typeface="Arial" pitchFamily="34" charset="0"/>
              <a:cs typeface="Arial" pitchFamily="34" charset="0"/>
            </a:endParaRPr>
          </a:p>
        </p:txBody>
      </p:sp>
      <p:sp>
        <p:nvSpPr>
          <p:cNvPr id="9" name="Rectangle 8"/>
          <p:cNvSpPr/>
          <p:nvPr/>
        </p:nvSpPr>
        <p:spPr>
          <a:xfrm>
            <a:off x="5857884" y="3000372"/>
            <a:ext cx="3071834" cy="1143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PENYATUAN KELOMPOK-KELOMPOK YANG KECIL MENJADI KELOMPOK BESAR</a:t>
            </a:r>
            <a:endParaRPr lang="id-ID" dirty="0">
              <a:latin typeface="Arial" pitchFamily="34" charset="0"/>
              <a:cs typeface="Arial" pitchFamily="34" charset="0"/>
            </a:endParaRPr>
          </a:p>
        </p:txBody>
      </p:sp>
      <p:sp>
        <p:nvSpPr>
          <p:cNvPr id="10" name="Rectangle 9"/>
          <p:cNvSpPr/>
          <p:nvPr/>
        </p:nvSpPr>
        <p:spPr>
          <a:xfrm>
            <a:off x="5857884" y="4714884"/>
            <a:ext cx="3071834" cy="1143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dirty="0" smtClean="0">
                <a:latin typeface="Arial" pitchFamily="34" charset="0"/>
                <a:cs typeface="Arial" pitchFamily="34" charset="0"/>
              </a:rPr>
              <a:t>PENYATUN BAGIAN-BAGIAN YANG BERBEDA MENJADI KESATUAN YANG UNTUH</a:t>
            </a:r>
            <a:endParaRPr lang="id-ID" dirty="0">
              <a:latin typeface="Arial" pitchFamily="34" charset="0"/>
              <a:cs typeface="Arial" pitchFamily="34" charset="0"/>
            </a:endParaRPr>
          </a:p>
        </p:txBody>
      </p:sp>
      <p:cxnSp>
        <p:nvCxnSpPr>
          <p:cNvPr id="12" name="Straight Connector 11"/>
          <p:cNvCxnSpPr/>
          <p:nvPr/>
        </p:nvCxnSpPr>
        <p:spPr>
          <a:xfrm>
            <a:off x="1500166" y="1142984"/>
            <a:ext cx="585791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a:off x="1321571" y="1321579"/>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stCxn id="4" idx="2"/>
          </p:cNvCxnSpPr>
          <p:nvPr/>
        </p:nvCxnSpPr>
        <p:spPr>
          <a:xfrm rot="16200000" flipH="1">
            <a:off x="4554140" y="910810"/>
            <a:ext cx="428628" cy="35719"/>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a:off x="7180281" y="1320785"/>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5" idx="2"/>
          </p:cNvCxnSpPr>
          <p:nvPr/>
        </p:nvCxnSpPr>
        <p:spPr>
          <a:xfrm rot="5400000">
            <a:off x="1678761" y="2607463"/>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8" idx="2"/>
          </p:cNvCxnSpPr>
          <p:nvPr/>
        </p:nvCxnSpPr>
        <p:spPr>
          <a:xfrm rot="5400000">
            <a:off x="7108049" y="2678901"/>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10" idx="1"/>
          </p:cNvCxnSpPr>
          <p:nvPr/>
        </p:nvCxnSpPr>
        <p:spPr>
          <a:xfrm>
            <a:off x="3643306" y="5286388"/>
            <a:ext cx="221457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20000"/>
          </a:bodyPr>
          <a:lstStyle/>
          <a:p>
            <a:pPr algn="ctr">
              <a:buNone/>
            </a:pPr>
            <a:r>
              <a:rPr lang="en-US" b="1" dirty="0" smtClean="0">
                <a:latin typeface="Arial" pitchFamily="34" charset="0"/>
                <a:cs typeface="Arial" pitchFamily="34" charset="0"/>
              </a:rPr>
              <a:t>KONSEPSI BANGSA DAN NEGARA INDONESI</a:t>
            </a:r>
            <a:r>
              <a:rPr lang="id-ID" b="1" dirty="0" smtClean="0">
                <a:latin typeface="Arial" pitchFamily="34" charset="0"/>
                <a:cs typeface="Arial" pitchFamily="34" charset="0"/>
              </a:rPr>
              <a:t>A</a:t>
            </a:r>
            <a:endParaRPr lang="id-ID" dirty="0" smtClean="0">
              <a:latin typeface="Arial" pitchFamily="34" charset="0"/>
              <a:cs typeface="Arial" pitchFamily="34" charset="0"/>
            </a:endParaRPr>
          </a:p>
          <a:p>
            <a:pPr lvl="0">
              <a:buNone/>
            </a:pPr>
            <a:r>
              <a:rPr lang="id-ID" b="1" dirty="0" smtClean="0">
                <a:latin typeface="Arial" pitchFamily="34" charset="0"/>
                <a:cs typeface="Arial" pitchFamily="34" charset="0"/>
              </a:rPr>
              <a:t>A. </a:t>
            </a:r>
            <a:r>
              <a:rPr lang="en-US" b="1" dirty="0" smtClean="0">
                <a:latin typeface="Arial" pitchFamily="34" charset="0"/>
                <a:cs typeface="Arial" pitchFamily="34" charset="0"/>
              </a:rPr>
              <a:t>PROSES TUMBUHNYA NEGARA</a:t>
            </a:r>
            <a:endParaRPr lang="id-ID" dirty="0" smtClean="0">
              <a:latin typeface="Arial" pitchFamily="34" charset="0"/>
              <a:cs typeface="Arial" pitchFamily="34" charset="0"/>
            </a:endParaRPr>
          </a:p>
          <a:p>
            <a:pPr algn="just"/>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hakikatnya</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makhluk</a:t>
            </a:r>
            <a:r>
              <a:rPr lang="en-US" dirty="0" smtClean="0">
                <a:latin typeface="Arial" pitchFamily="34" charset="0"/>
                <a:cs typeface="Arial" pitchFamily="34" charset="0"/>
              </a:rPr>
              <a:t> </a:t>
            </a:r>
            <a:r>
              <a:rPr lang="en-US" dirty="0" err="1" smtClean="0">
                <a:latin typeface="Arial" pitchFamily="34" charset="0"/>
                <a:cs typeface="Arial" pitchFamily="34" charset="0"/>
              </a:rPr>
              <a:t>sosial</a:t>
            </a:r>
            <a:r>
              <a:rPr lang="en-US" dirty="0" smtClean="0">
                <a:latin typeface="Arial" pitchFamily="34" charset="0"/>
                <a:cs typeface="Arial" pitchFamily="34" charset="0"/>
              </a:rPr>
              <a:t>, </a:t>
            </a:r>
            <a:r>
              <a:rPr lang="en-US" dirty="0" err="1" smtClean="0">
                <a:latin typeface="Arial" pitchFamily="34" charset="0"/>
                <a:cs typeface="Arial" pitchFamily="34" charset="0"/>
              </a:rPr>
              <a:t>memiliki</a:t>
            </a:r>
            <a:r>
              <a:rPr lang="en-US" dirty="0" smtClean="0">
                <a:latin typeface="Arial" pitchFamily="34" charset="0"/>
                <a:cs typeface="Arial" pitchFamily="34" charset="0"/>
              </a:rPr>
              <a:t> </a:t>
            </a:r>
            <a:r>
              <a:rPr lang="en-US" dirty="0" err="1" smtClean="0">
                <a:latin typeface="Arial" pitchFamily="34" charset="0"/>
                <a:cs typeface="Arial" pitchFamily="34" charset="0"/>
              </a:rPr>
              <a:t>kemauan</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hidup</a:t>
            </a:r>
            <a:r>
              <a:rPr lang="en-US" dirty="0" smtClean="0">
                <a:latin typeface="Arial" pitchFamily="34" charset="0"/>
                <a:cs typeface="Arial" pitchFamily="34" charset="0"/>
              </a:rPr>
              <a:t> </a:t>
            </a:r>
            <a:r>
              <a:rPr lang="en-US" dirty="0" err="1" smtClean="0">
                <a:latin typeface="Arial" pitchFamily="34" charset="0"/>
                <a:cs typeface="Arial" pitchFamily="34" charset="0"/>
              </a:rPr>
              <a:t>bersama</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lain, </a:t>
            </a:r>
            <a:r>
              <a:rPr lang="en-US" dirty="0" err="1" smtClean="0">
                <a:latin typeface="Arial" pitchFamily="34" charset="0"/>
                <a:cs typeface="Arial" pitchFamily="34" charset="0"/>
              </a:rPr>
              <a:t>terutama</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yang </a:t>
            </a:r>
            <a:r>
              <a:rPr lang="en-US" dirty="0" err="1" smtClean="0">
                <a:latin typeface="Arial" pitchFamily="34" charset="0"/>
                <a:cs typeface="Arial" pitchFamily="34" charset="0"/>
              </a:rPr>
              <a:t>sama</a:t>
            </a:r>
            <a:r>
              <a:rPr lang="en-US" dirty="0" smtClean="0">
                <a:latin typeface="Arial" pitchFamily="34" charset="0"/>
                <a:cs typeface="Arial" pitchFamily="34" charset="0"/>
              </a:rPr>
              <a:t> </a:t>
            </a:r>
            <a:r>
              <a:rPr lang="en-US" dirty="0" err="1" smtClean="0">
                <a:latin typeface="Arial" pitchFamily="34" charset="0"/>
                <a:cs typeface="Arial" pitchFamily="34" charset="0"/>
              </a:rPr>
              <a:t>alat</a:t>
            </a:r>
            <a:r>
              <a:rPr lang="en-US" dirty="0" smtClean="0">
                <a:latin typeface="Arial" pitchFamily="34" charset="0"/>
                <a:cs typeface="Arial" pitchFamily="34" charset="0"/>
              </a:rPr>
              <a:t> </a:t>
            </a:r>
            <a:r>
              <a:rPr lang="en-US" dirty="0" err="1" smtClean="0">
                <a:latin typeface="Arial" pitchFamily="34" charset="0"/>
                <a:cs typeface="Arial" pitchFamily="34" charset="0"/>
              </a:rPr>
              <a:t>kehidupannya</a:t>
            </a:r>
            <a:r>
              <a:rPr lang="en-US" dirty="0" smtClean="0">
                <a:latin typeface="Arial" pitchFamily="34" charset="0"/>
                <a:cs typeface="Arial" pitchFamily="34" charset="0"/>
              </a:rPr>
              <a:t>, </a:t>
            </a:r>
            <a:r>
              <a:rPr lang="en-US" dirty="0" err="1" smtClean="0">
                <a:latin typeface="Arial" pitchFamily="34" charset="0"/>
                <a:cs typeface="Arial" pitchFamily="34" charset="0"/>
              </a:rPr>
              <a:t>sehingga</a:t>
            </a:r>
            <a:r>
              <a:rPr lang="en-US" dirty="0" smtClean="0">
                <a:latin typeface="Arial" pitchFamily="34" charset="0"/>
                <a:cs typeface="Arial" pitchFamily="34" charset="0"/>
              </a:rPr>
              <a:t> </a:t>
            </a:r>
            <a:r>
              <a:rPr lang="en-US" dirty="0" err="1" smtClean="0">
                <a:latin typeface="Arial" pitchFamily="34" charset="0"/>
                <a:cs typeface="Arial" pitchFamily="34" charset="0"/>
              </a:rPr>
              <a:t>dapat</a:t>
            </a:r>
            <a:r>
              <a:rPr lang="en-US" dirty="0" smtClean="0">
                <a:latin typeface="Arial" pitchFamily="34" charset="0"/>
                <a:cs typeface="Arial" pitchFamily="34" charset="0"/>
              </a:rPr>
              <a:t> </a:t>
            </a:r>
            <a:r>
              <a:rPr lang="en-US" dirty="0" err="1" smtClean="0">
                <a:latin typeface="Arial" pitchFamily="34" charset="0"/>
                <a:cs typeface="Arial" pitchFamily="34" charset="0"/>
              </a:rPr>
              <a:t>memunculkan</a:t>
            </a:r>
            <a:r>
              <a:rPr lang="en-US" dirty="0" smtClean="0">
                <a:latin typeface="Arial" pitchFamily="34" charset="0"/>
                <a:cs typeface="Arial" pitchFamily="34" charset="0"/>
              </a:rPr>
              <a:t> </a:t>
            </a:r>
            <a:r>
              <a:rPr lang="en-US" dirty="0" err="1" smtClean="0">
                <a:latin typeface="Arial" pitchFamily="34" charset="0"/>
                <a:cs typeface="Arial" pitchFamily="34" charset="0"/>
              </a:rPr>
              <a:t>kolektivitas</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kemauan-kemauan</a:t>
            </a:r>
            <a:r>
              <a:rPr lang="en-US" dirty="0" smtClean="0">
                <a:latin typeface="Arial" pitchFamily="34" charset="0"/>
                <a:cs typeface="Arial" pitchFamily="34" charset="0"/>
              </a:rPr>
              <a:t> yang </a:t>
            </a:r>
            <a:r>
              <a:rPr lang="en-US" dirty="0" err="1" smtClean="0">
                <a:latin typeface="Arial" pitchFamily="34" charset="0"/>
                <a:cs typeface="Arial" pitchFamily="34" charset="0"/>
              </a:rPr>
              <a:t>kolektif</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algn="just"/>
            <a:r>
              <a:rPr lang="en-US" dirty="0" err="1" smtClean="0">
                <a:latin typeface="Arial" pitchFamily="34" charset="0"/>
                <a:cs typeface="Arial" pitchFamily="34" charset="0"/>
              </a:rPr>
              <a:t>Menurut</a:t>
            </a:r>
            <a:r>
              <a:rPr lang="en-US" dirty="0" smtClean="0">
                <a:latin typeface="Arial" pitchFamily="34" charset="0"/>
                <a:cs typeface="Arial" pitchFamily="34" charset="0"/>
              </a:rPr>
              <a:t> Otto Bauer,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persamaan</a:t>
            </a:r>
            <a:r>
              <a:rPr lang="en-US" dirty="0" smtClean="0">
                <a:latin typeface="Arial" pitchFamily="34" charset="0"/>
                <a:cs typeface="Arial" pitchFamily="34" charset="0"/>
              </a:rPr>
              <a:t>,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persatuan</a:t>
            </a:r>
            <a:r>
              <a:rPr lang="en-US" dirty="0" smtClean="0">
                <a:latin typeface="Arial" pitchFamily="34" charset="0"/>
                <a:cs typeface="Arial" pitchFamily="34" charset="0"/>
              </a:rPr>
              <a:t> </a:t>
            </a:r>
            <a:r>
              <a:rPr lang="en-US" dirty="0" err="1" smtClean="0">
                <a:latin typeface="Arial" pitchFamily="34" charset="0"/>
                <a:cs typeface="Arial" pitchFamily="34" charset="0"/>
              </a:rPr>
              <a:t>karakter</a:t>
            </a:r>
            <a:r>
              <a:rPr lang="en-US"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a:t>
            </a:r>
            <a:r>
              <a:rPr lang="en-US" dirty="0" err="1" smtClean="0">
                <a:latin typeface="Arial" pitchFamily="34" charset="0"/>
                <a:cs typeface="Arial" pitchFamily="34" charset="0"/>
              </a:rPr>
              <a:t>waatak</a:t>
            </a:r>
            <a:r>
              <a:rPr lang="en-US" dirty="0" smtClean="0">
                <a:latin typeface="Arial" pitchFamily="34" charset="0"/>
                <a:cs typeface="Arial" pitchFamily="34" charset="0"/>
              </a:rPr>
              <a:t> yang </a:t>
            </a:r>
            <a:r>
              <a:rPr lang="en-US" dirty="0" err="1" smtClean="0">
                <a:latin typeface="Arial" pitchFamily="34" charset="0"/>
                <a:cs typeface="Arial" pitchFamily="34" charset="0"/>
              </a:rPr>
              <a:t>tumbuh</a:t>
            </a:r>
            <a:r>
              <a:rPr lang="en-US" dirty="0" smtClean="0">
                <a:latin typeface="Arial" pitchFamily="34" charset="0"/>
                <a:cs typeface="Arial" pitchFamily="34" charset="0"/>
              </a:rPr>
              <a:t>, </a:t>
            </a:r>
            <a:r>
              <a:rPr lang="en-US" dirty="0" err="1" smtClean="0">
                <a:latin typeface="Arial" pitchFamily="34" charset="0"/>
                <a:cs typeface="Arial" pitchFamily="34" charset="0"/>
              </a:rPr>
              <a:t>lahir</a:t>
            </a:r>
            <a:r>
              <a:rPr lang="en-US" dirty="0" smtClean="0">
                <a:latin typeface="Arial" pitchFamily="34" charset="0"/>
                <a:cs typeface="Arial" pitchFamily="34" charset="0"/>
              </a:rPr>
              <a:t>, </a:t>
            </a:r>
            <a:r>
              <a:rPr lang="en-US" dirty="0" err="1" smtClean="0">
                <a:latin typeface="Arial" pitchFamily="34" charset="0"/>
                <a:cs typeface="Arial" pitchFamily="34" charset="0"/>
              </a:rPr>
              <a:t>terjadi</a:t>
            </a:r>
            <a:r>
              <a:rPr lang="en-US" dirty="0" smtClean="0">
                <a:latin typeface="Arial" pitchFamily="34" charset="0"/>
                <a:cs typeface="Arial" pitchFamily="34" charset="0"/>
              </a:rPr>
              <a:t> </a:t>
            </a:r>
            <a:r>
              <a:rPr lang="en-US" dirty="0" err="1" smtClean="0">
                <a:latin typeface="Arial" pitchFamily="34" charset="0"/>
                <a:cs typeface="Arial" pitchFamily="34" charset="0"/>
              </a:rPr>
              <a:t>karena</a:t>
            </a:r>
            <a:r>
              <a:rPr lang="en-US" dirty="0" smtClean="0">
                <a:latin typeface="Arial" pitchFamily="34" charset="0"/>
                <a:cs typeface="Arial" pitchFamily="34" charset="0"/>
              </a:rPr>
              <a:t> </a:t>
            </a:r>
            <a:r>
              <a:rPr lang="en-US" dirty="0" err="1" smtClean="0">
                <a:latin typeface="Arial" pitchFamily="34" charset="0"/>
                <a:cs typeface="Arial" pitchFamily="34" charset="0"/>
              </a:rPr>
              <a:t>persatuan</a:t>
            </a:r>
            <a:r>
              <a:rPr lang="en-US" dirty="0" smtClean="0">
                <a:latin typeface="Arial" pitchFamily="34" charset="0"/>
                <a:cs typeface="Arial" pitchFamily="34" charset="0"/>
              </a:rPr>
              <a:t> </a:t>
            </a:r>
            <a:r>
              <a:rPr lang="en-US" dirty="0" err="1" smtClean="0">
                <a:latin typeface="Arial" pitchFamily="34" charset="0"/>
                <a:cs typeface="Arial" pitchFamily="34" charset="0"/>
              </a:rPr>
              <a:t>pengalaman</a:t>
            </a:r>
            <a:r>
              <a:rPr lang="en-US" dirty="0" smtClean="0">
                <a:latin typeface="Arial" pitchFamily="34" charset="0"/>
                <a:cs typeface="Arial" pitchFamily="34" charset="0"/>
              </a:rPr>
              <a:t>. Otto Bauer </a:t>
            </a:r>
            <a:r>
              <a:rPr lang="en-US" dirty="0" err="1" smtClean="0">
                <a:latin typeface="Arial" pitchFamily="34" charset="0"/>
                <a:cs typeface="Arial" pitchFamily="34" charset="0"/>
              </a:rPr>
              <a:t>membantah</a:t>
            </a:r>
            <a:r>
              <a:rPr lang="en-US" dirty="0" smtClean="0">
                <a:latin typeface="Arial" pitchFamily="34" charset="0"/>
                <a:cs typeface="Arial" pitchFamily="34" charset="0"/>
              </a:rPr>
              <a:t> </a:t>
            </a:r>
            <a:r>
              <a:rPr lang="en-US" dirty="0" err="1" smtClean="0">
                <a:latin typeface="Arial" pitchFamily="34" charset="0"/>
                <a:cs typeface="Arial" pitchFamily="34" charset="0"/>
              </a:rPr>
              <a:t>mutlak</a:t>
            </a:r>
            <a:r>
              <a:rPr lang="en-US" dirty="0" smtClean="0">
                <a:latin typeface="Arial" pitchFamily="34" charset="0"/>
                <a:cs typeface="Arial" pitchFamily="34" charset="0"/>
              </a:rPr>
              <a:t> </a:t>
            </a:r>
            <a:r>
              <a:rPr lang="en-US" dirty="0" err="1" smtClean="0">
                <a:latin typeface="Arial" pitchFamily="34" charset="0"/>
                <a:cs typeface="Arial" pitchFamily="34" charset="0"/>
              </a:rPr>
              <a:t>perlunya</a:t>
            </a:r>
            <a:r>
              <a:rPr lang="en-US" dirty="0" smtClean="0">
                <a:latin typeface="Arial" pitchFamily="34" charset="0"/>
                <a:cs typeface="Arial" pitchFamily="34" charset="0"/>
              </a:rPr>
              <a:t> </a:t>
            </a:r>
            <a:r>
              <a:rPr lang="en-US" dirty="0" err="1" smtClean="0">
                <a:latin typeface="Arial" pitchFamily="34" charset="0"/>
                <a:cs typeface="Arial" pitchFamily="34" charset="0"/>
              </a:rPr>
              <a:t>persamaan</a:t>
            </a:r>
            <a:r>
              <a:rPr lang="en-US" dirty="0" smtClean="0">
                <a:latin typeface="Arial" pitchFamily="34" charset="0"/>
                <a:cs typeface="Arial" pitchFamily="34" charset="0"/>
              </a:rPr>
              <a:t> </a:t>
            </a:r>
            <a:r>
              <a:rPr lang="en-US" dirty="0" err="1" smtClean="0">
                <a:latin typeface="Arial" pitchFamily="34" charset="0"/>
                <a:cs typeface="Arial" pitchFamily="34" charset="0"/>
              </a:rPr>
              <a:t>bahasa</a:t>
            </a:r>
            <a:r>
              <a:rPr lang="en-US" dirty="0" smtClean="0">
                <a:latin typeface="Arial" pitchFamily="34" charset="0"/>
                <a:cs typeface="Arial" pitchFamily="34" charset="0"/>
              </a:rPr>
              <a:t>, </a:t>
            </a:r>
            <a:r>
              <a:rPr lang="en-US" dirty="0" err="1" smtClean="0">
                <a:latin typeface="Arial" pitchFamily="34" charset="0"/>
                <a:cs typeface="Arial" pitchFamily="34" charset="0"/>
              </a:rPr>
              <a:t>kesamaan</a:t>
            </a:r>
            <a:r>
              <a:rPr lang="en-US" dirty="0" smtClean="0">
                <a:latin typeface="Arial" pitchFamily="34" charset="0"/>
                <a:cs typeface="Arial" pitchFamily="34" charset="0"/>
              </a:rPr>
              <a:t> agama, </a:t>
            </a:r>
            <a:r>
              <a:rPr lang="en-US" dirty="0" err="1" smtClean="0">
                <a:latin typeface="Arial" pitchFamily="34" charset="0"/>
                <a:cs typeface="Arial" pitchFamily="34" charset="0"/>
              </a:rPr>
              <a:t>kesamaan</a:t>
            </a:r>
            <a:r>
              <a:rPr lang="en-US" dirty="0" smtClean="0">
                <a:latin typeface="Arial" pitchFamily="34" charset="0"/>
                <a:cs typeface="Arial" pitchFamily="34" charset="0"/>
              </a:rPr>
              <a:t> </a:t>
            </a:r>
            <a:r>
              <a:rPr lang="en-US" dirty="0" err="1" smtClean="0">
                <a:latin typeface="Arial" pitchFamily="34" charset="0"/>
                <a:cs typeface="Arial" pitchFamily="34" charset="0"/>
              </a:rPr>
              <a:t>warna</a:t>
            </a:r>
            <a:r>
              <a:rPr lang="en-US" dirty="0" smtClean="0">
                <a:latin typeface="Arial" pitchFamily="34" charset="0"/>
                <a:cs typeface="Arial" pitchFamily="34" charset="0"/>
              </a:rPr>
              <a:t> </a:t>
            </a:r>
            <a:r>
              <a:rPr lang="en-US" dirty="0" err="1" smtClean="0">
                <a:latin typeface="Arial" pitchFamily="34" charset="0"/>
                <a:cs typeface="Arial" pitchFamily="34" charset="0"/>
              </a:rPr>
              <a:t>kulit</a:t>
            </a:r>
            <a:r>
              <a:rPr lang="en-US" dirty="0" smtClean="0">
                <a:latin typeface="Arial" pitchFamily="34" charset="0"/>
                <a:cs typeface="Arial" pitchFamily="34" charset="0"/>
              </a:rPr>
              <a:t>, </a:t>
            </a:r>
            <a:r>
              <a:rPr lang="en-US" dirty="0" err="1" smtClean="0">
                <a:latin typeface="Arial" pitchFamily="34" charset="0"/>
                <a:cs typeface="Arial" pitchFamily="34" charset="0"/>
              </a:rPr>
              <a:t>kesamaan</a:t>
            </a:r>
            <a:r>
              <a:rPr lang="en-US" dirty="0" smtClean="0">
                <a:latin typeface="Arial" pitchFamily="34" charset="0"/>
                <a:cs typeface="Arial" pitchFamily="34" charset="0"/>
              </a:rPr>
              <a:t> </a:t>
            </a:r>
            <a:r>
              <a:rPr lang="en-US" dirty="0" err="1" smtClean="0">
                <a:latin typeface="Arial" pitchFamily="34" charset="0"/>
                <a:cs typeface="Arial" pitchFamily="34" charset="0"/>
              </a:rPr>
              <a:t>keturunan</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algn="just"/>
            <a:r>
              <a:rPr lang="en-US" dirty="0" err="1" smtClean="0">
                <a:latin typeface="Arial" pitchFamily="34" charset="0"/>
                <a:cs typeface="Arial" pitchFamily="34" charset="0"/>
              </a:rPr>
              <a:t>Meskipun</a:t>
            </a:r>
            <a:r>
              <a:rPr lang="en-US" dirty="0" smtClean="0">
                <a:latin typeface="Arial" pitchFamily="34" charset="0"/>
                <a:cs typeface="Arial" pitchFamily="34" charset="0"/>
              </a:rPr>
              <a:t> </a:t>
            </a:r>
            <a:r>
              <a:rPr lang="en-US" dirty="0" err="1" smtClean="0">
                <a:latin typeface="Arial" pitchFamily="34" charset="0"/>
                <a:cs typeface="Arial" pitchFamily="34" charset="0"/>
              </a:rPr>
              <a:t>agamanya</a:t>
            </a:r>
            <a:r>
              <a:rPr lang="en-US" dirty="0" smtClean="0">
                <a:latin typeface="Arial" pitchFamily="34" charset="0"/>
                <a:cs typeface="Arial" pitchFamily="34" charset="0"/>
              </a:rPr>
              <a:t>, </a:t>
            </a:r>
            <a:r>
              <a:rPr lang="en-US" dirty="0" err="1" smtClean="0">
                <a:latin typeface="Arial" pitchFamily="34" charset="0"/>
                <a:cs typeface="Arial" pitchFamily="34" charset="0"/>
              </a:rPr>
              <a:t>warna</a:t>
            </a:r>
            <a:r>
              <a:rPr lang="en-US" dirty="0" smtClean="0">
                <a:latin typeface="Arial" pitchFamily="34" charset="0"/>
                <a:cs typeface="Arial" pitchFamily="34" charset="0"/>
              </a:rPr>
              <a:t> </a:t>
            </a:r>
            <a:r>
              <a:rPr lang="en-US" dirty="0" err="1" smtClean="0">
                <a:latin typeface="Arial" pitchFamily="34" charset="0"/>
                <a:cs typeface="Arial" pitchFamily="34" charset="0"/>
              </a:rPr>
              <a:t>kulitnya</a:t>
            </a:r>
            <a:r>
              <a:rPr lang="en-US" dirty="0" smtClean="0">
                <a:latin typeface="Arial" pitchFamily="34" charset="0"/>
                <a:cs typeface="Arial" pitchFamily="34" charset="0"/>
              </a:rPr>
              <a:t> </a:t>
            </a:r>
            <a:r>
              <a:rPr lang="en-US" dirty="0" err="1" smtClean="0">
                <a:latin typeface="Arial" pitchFamily="34" charset="0"/>
                <a:cs typeface="Arial" pitchFamily="34" charset="0"/>
              </a:rPr>
              <a:t>ataupun</a:t>
            </a:r>
            <a:r>
              <a:rPr lang="en-US" dirty="0" smtClean="0">
                <a:latin typeface="Arial" pitchFamily="34" charset="0"/>
                <a:cs typeface="Arial" pitchFamily="34" charset="0"/>
              </a:rPr>
              <a:t> </a:t>
            </a:r>
            <a:r>
              <a:rPr lang="en-US" dirty="0" err="1" smtClean="0">
                <a:latin typeface="Arial" pitchFamily="34" charset="0"/>
                <a:cs typeface="Arial" pitchFamily="34" charset="0"/>
              </a:rPr>
              <a:t>bahasanya</a:t>
            </a:r>
            <a:r>
              <a:rPr lang="en-US" dirty="0" smtClean="0">
                <a:latin typeface="Arial" pitchFamily="34" charset="0"/>
                <a:cs typeface="Arial" pitchFamily="34" charset="0"/>
              </a:rPr>
              <a:t> </a:t>
            </a:r>
            <a:r>
              <a:rPr lang="en-US" dirty="0" err="1" smtClean="0">
                <a:latin typeface="Arial" pitchFamily="34" charset="0"/>
                <a:cs typeface="Arial" pitchFamily="34" charset="0"/>
              </a:rPr>
              <a:t>berbeda-beda</a:t>
            </a:r>
            <a:r>
              <a:rPr lang="en-US" dirty="0" smtClean="0">
                <a:latin typeface="Arial" pitchFamily="34" charset="0"/>
                <a:cs typeface="Arial" pitchFamily="34" charset="0"/>
              </a:rPr>
              <a:t>, </a:t>
            </a:r>
            <a:r>
              <a:rPr lang="en-US" dirty="0" err="1" smtClean="0">
                <a:latin typeface="Arial" pitchFamily="34" charset="0"/>
                <a:cs typeface="Arial" pitchFamily="34" charset="0"/>
              </a:rPr>
              <a:t>asalkan</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bentuk</a:t>
            </a:r>
            <a:r>
              <a:rPr lang="en-US" dirty="0" smtClean="0">
                <a:latin typeface="Arial" pitchFamily="34" charset="0"/>
                <a:cs typeface="Arial" pitchFamily="34" charset="0"/>
              </a:rPr>
              <a:t> </a:t>
            </a:r>
            <a:r>
              <a:rPr lang="en-US" dirty="0" err="1" smtClean="0">
                <a:latin typeface="Arial" pitchFamily="34" charset="0"/>
                <a:cs typeface="Arial" pitchFamily="34" charset="0"/>
              </a:rPr>
              <a:t>persekutuan</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yang </a:t>
            </a:r>
            <a:r>
              <a:rPr lang="en-US" dirty="0" err="1" smtClean="0">
                <a:latin typeface="Arial" pitchFamily="34" charset="0"/>
                <a:cs typeface="Arial" pitchFamily="34" charset="0"/>
              </a:rPr>
              <a:t>mengalami</a:t>
            </a:r>
            <a:r>
              <a:rPr lang="en-US" dirty="0" smtClean="0">
                <a:latin typeface="Arial" pitchFamily="34" charset="0"/>
                <a:cs typeface="Arial" pitchFamily="34" charset="0"/>
              </a:rPr>
              <a:t> </a:t>
            </a:r>
            <a:r>
              <a:rPr lang="en-US" dirty="0" err="1" smtClean="0">
                <a:latin typeface="Arial" pitchFamily="34" charset="0"/>
                <a:cs typeface="Arial" pitchFamily="34" charset="0"/>
              </a:rPr>
              <a:t>nasib</a:t>
            </a:r>
            <a:r>
              <a:rPr lang="en-US" dirty="0" smtClean="0">
                <a:latin typeface="Arial" pitchFamily="34" charset="0"/>
                <a:cs typeface="Arial" pitchFamily="34" charset="0"/>
              </a:rPr>
              <a:t> yang </a:t>
            </a:r>
            <a:r>
              <a:rPr lang="en-US" dirty="0" err="1" smtClean="0">
                <a:latin typeface="Arial" pitchFamily="34" charset="0"/>
                <a:cs typeface="Arial" pitchFamily="34" charset="0"/>
              </a:rPr>
              <a:t>sama</a:t>
            </a:r>
            <a:r>
              <a:rPr lang="en-US" dirty="0" smtClean="0">
                <a:latin typeface="Arial" pitchFamily="34" charset="0"/>
                <a:cs typeface="Arial" pitchFamily="34" charset="0"/>
              </a:rPr>
              <a:t> </a:t>
            </a:r>
            <a:r>
              <a:rPr lang="en-US" dirty="0" err="1" smtClean="0">
                <a:latin typeface="Arial" pitchFamily="34" charset="0"/>
                <a:cs typeface="Arial" pitchFamily="34" charset="0"/>
              </a:rPr>
              <a:t>selama</a:t>
            </a:r>
            <a:r>
              <a:rPr lang="en-US" dirty="0" smtClean="0">
                <a:latin typeface="Arial" pitchFamily="34" charset="0"/>
                <a:cs typeface="Arial" pitchFamily="34" charset="0"/>
              </a:rPr>
              <a:t> </a:t>
            </a:r>
            <a:r>
              <a:rPr lang="en-US" dirty="0" err="1" smtClean="0">
                <a:latin typeface="Arial" pitchFamily="34" charset="0"/>
                <a:cs typeface="Arial" pitchFamily="34" charset="0"/>
              </a:rPr>
              <a:t>berpuluh-puluh</a:t>
            </a:r>
            <a:r>
              <a:rPr lang="en-US" dirty="0" smtClean="0">
                <a:latin typeface="Arial" pitchFamily="34" charset="0"/>
                <a:cs typeface="Arial" pitchFamily="34" charset="0"/>
              </a:rPr>
              <a:t> </a:t>
            </a:r>
            <a:r>
              <a:rPr lang="en-US" dirty="0" err="1" smtClean="0">
                <a:latin typeface="Arial" pitchFamily="34" charset="0"/>
                <a:cs typeface="Arial" pitchFamily="34" charset="0"/>
              </a:rPr>
              <a:t>bahkan</a:t>
            </a:r>
            <a:r>
              <a:rPr lang="en-US" dirty="0" smtClean="0">
                <a:latin typeface="Arial" pitchFamily="34" charset="0"/>
                <a:cs typeface="Arial" pitchFamily="34" charset="0"/>
              </a:rPr>
              <a:t> </a:t>
            </a:r>
            <a:r>
              <a:rPr lang="en-US" dirty="0" err="1" smtClean="0">
                <a:latin typeface="Arial" pitchFamily="34" charset="0"/>
                <a:cs typeface="Arial" pitchFamily="34" charset="0"/>
              </a:rPr>
              <a:t>beratus-ratus</a:t>
            </a:r>
            <a:r>
              <a:rPr lang="en-US" dirty="0" smtClean="0">
                <a:latin typeface="Arial" pitchFamily="34" charset="0"/>
                <a:cs typeface="Arial" pitchFamily="34" charset="0"/>
              </a:rPr>
              <a:t> </a:t>
            </a:r>
            <a:r>
              <a:rPr lang="en-US" dirty="0" err="1" smtClean="0">
                <a:latin typeface="Arial" pitchFamily="34" charset="0"/>
                <a:cs typeface="Arial" pitchFamily="34" charset="0"/>
              </a:rPr>
              <a:t>tahun</a:t>
            </a:r>
            <a:r>
              <a:rPr lang="en-US" dirty="0" smtClean="0">
                <a:latin typeface="Arial" pitchFamily="34" charset="0"/>
                <a:cs typeface="Arial" pitchFamily="34" charset="0"/>
              </a:rPr>
              <a:t> </a:t>
            </a:r>
            <a:r>
              <a:rPr lang="en-US" dirty="0" err="1" smtClean="0">
                <a:latin typeface="Arial" pitchFamily="34" charset="0"/>
                <a:cs typeface="Arial" pitchFamily="34" charset="0"/>
              </a:rPr>
              <a:t>lamanya</a:t>
            </a:r>
            <a:r>
              <a:rPr lang="en-US" dirty="0" smtClean="0">
                <a:latin typeface="Arial" pitchFamily="34" charset="0"/>
                <a:cs typeface="Arial" pitchFamily="34" charset="0"/>
              </a:rPr>
              <a:t>, </a:t>
            </a:r>
            <a:r>
              <a:rPr lang="en-US" dirty="0" err="1" smtClean="0">
                <a:latin typeface="Arial" pitchFamily="34" charset="0"/>
                <a:cs typeface="Arial" pitchFamily="34" charset="0"/>
              </a:rPr>
              <a:t>maka</a:t>
            </a:r>
            <a:r>
              <a:rPr lang="en-US" dirty="0" smtClean="0">
                <a:latin typeface="Arial" pitchFamily="34" charset="0"/>
                <a:cs typeface="Arial" pitchFamily="34" charset="0"/>
              </a:rPr>
              <a:t> </a:t>
            </a:r>
            <a:r>
              <a:rPr lang="en-US" dirty="0" err="1" smtClean="0">
                <a:latin typeface="Arial" pitchFamily="34" charset="0"/>
                <a:cs typeface="Arial" pitchFamily="34" charset="0"/>
              </a:rPr>
              <a:t>persamaan</a:t>
            </a:r>
            <a:r>
              <a:rPr lang="en-US" dirty="0" smtClean="0">
                <a:latin typeface="Arial" pitchFamily="34" charset="0"/>
                <a:cs typeface="Arial" pitchFamily="34" charset="0"/>
              </a:rPr>
              <a:t> </a:t>
            </a:r>
            <a:r>
              <a:rPr lang="en-US" dirty="0" err="1" smtClean="0">
                <a:latin typeface="Arial" pitchFamily="34" charset="0"/>
                <a:cs typeface="Arial" pitchFamily="34" charset="0"/>
              </a:rPr>
              <a:t>nasib</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akan</a:t>
            </a:r>
            <a:r>
              <a:rPr lang="en-US" dirty="0" smtClean="0">
                <a:latin typeface="Arial" pitchFamily="34" charset="0"/>
                <a:cs typeface="Arial" pitchFamily="34" charset="0"/>
              </a:rPr>
              <a:t> </a:t>
            </a:r>
            <a:r>
              <a:rPr lang="en-US" dirty="0" err="1" smtClean="0">
                <a:latin typeface="Arial" pitchFamily="34" charset="0"/>
                <a:cs typeface="Arial" pitchFamily="34" charset="0"/>
              </a:rPr>
              <a:t>menjelma</a:t>
            </a:r>
            <a:r>
              <a:rPr lang="en-US" dirty="0" smtClean="0">
                <a:latin typeface="Arial" pitchFamily="34" charset="0"/>
                <a:cs typeface="Arial" pitchFamily="34" charset="0"/>
              </a:rPr>
              <a:t> </a:t>
            </a:r>
            <a:r>
              <a:rPr lang="en-US" dirty="0" err="1" smtClean="0">
                <a:latin typeface="Arial" pitchFamily="34" charset="0"/>
                <a:cs typeface="Arial" pitchFamily="34" charset="0"/>
              </a:rPr>
              <a:t>menjadi</a:t>
            </a:r>
            <a:r>
              <a:rPr lang="en-US" dirty="0" smtClean="0">
                <a:latin typeface="Arial" pitchFamily="34" charset="0"/>
                <a:cs typeface="Arial" pitchFamily="34" charset="0"/>
              </a:rPr>
              <a:t>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watak</a:t>
            </a:r>
            <a:r>
              <a:rPr lang="en-US" dirty="0" smtClean="0">
                <a:latin typeface="Arial" pitchFamily="34" charset="0"/>
                <a:cs typeface="Arial" pitchFamily="34" charset="0"/>
              </a:rPr>
              <a:t> yang </a:t>
            </a:r>
            <a:r>
              <a:rPr lang="en-US" dirty="0" err="1" smtClean="0">
                <a:latin typeface="Arial" pitchFamily="34" charset="0"/>
                <a:cs typeface="Arial" pitchFamily="34" charset="0"/>
              </a:rPr>
              <a:t>sama</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endParaRPr lang="id-ID"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just"/>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perkembangan</a:t>
            </a:r>
            <a:r>
              <a:rPr lang="en-US" dirty="0" smtClean="0">
                <a:latin typeface="Arial" pitchFamily="34" charset="0"/>
                <a:cs typeface="Arial" pitchFamily="34" charset="0"/>
              </a:rPr>
              <a:t> </a:t>
            </a:r>
            <a:r>
              <a:rPr lang="en-US" dirty="0" err="1" smtClean="0">
                <a:latin typeface="Arial" pitchFamily="34" charset="0"/>
                <a:cs typeface="Arial" pitchFamily="34" charset="0"/>
              </a:rPr>
              <a:t>peradaban</a:t>
            </a:r>
            <a:r>
              <a:rPr lang="en-US" dirty="0" smtClean="0">
                <a:latin typeface="Arial" pitchFamily="34" charset="0"/>
                <a:cs typeface="Arial" pitchFamily="34" charset="0"/>
              </a:rPr>
              <a:t> </a:t>
            </a:r>
            <a:r>
              <a:rPr lang="en-US" dirty="0" err="1" smtClean="0">
                <a:latin typeface="Arial" pitchFamily="34" charset="0"/>
                <a:cs typeface="Arial" pitchFamily="34" charset="0"/>
              </a:rPr>
              <a:t>selanjutnya</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akan</a:t>
            </a:r>
            <a:r>
              <a:rPr lang="en-US" dirty="0" smtClean="0">
                <a:latin typeface="Arial" pitchFamily="34" charset="0"/>
                <a:cs typeface="Arial" pitchFamily="34" charset="0"/>
              </a:rPr>
              <a:t> </a:t>
            </a:r>
            <a:r>
              <a:rPr lang="en-US" dirty="0" err="1" smtClean="0">
                <a:latin typeface="Arial" pitchFamily="34" charset="0"/>
                <a:cs typeface="Arial" pitchFamily="34" charset="0"/>
              </a:rPr>
              <a:t>memerlukan</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bentuk</a:t>
            </a:r>
            <a:r>
              <a:rPr lang="en-US" dirty="0" smtClean="0">
                <a:latin typeface="Arial" pitchFamily="34" charset="0"/>
                <a:cs typeface="Arial" pitchFamily="34" charset="0"/>
              </a:rPr>
              <a:t> </a:t>
            </a:r>
            <a:r>
              <a:rPr lang="en-US" dirty="0" err="1" smtClean="0">
                <a:latin typeface="Arial" pitchFamily="34" charset="0"/>
                <a:cs typeface="Arial" pitchFamily="34" charset="0"/>
              </a:rPr>
              <a:t>pemerintahan</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menciptakan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memelihara</a:t>
            </a:r>
            <a:r>
              <a:rPr lang="en-US" dirty="0" smtClean="0">
                <a:latin typeface="Arial" pitchFamily="34" charset="0"/>
                <a:cs typeface="Arial" pitchFamily="34" charset="0"/>
              </a:rPr>
              <a:t> </a:t>
            </a:r>
            <a:r>
              <a:rPr lang="en-US" dirty="0" err="1" smtClean="0">
                <a:latin typeface="Arial" pitchFamily="34" charset="0"/>
                <a:cs typeface="Arial" pitchFamily="34" charset="0"/>
              </a:rPr>
              <a:t>ketertiban</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kehidupan</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Sebagaimana</a:t>
            </a:r>
            <a:r>
              <a:rPr lang="en-US" dirty="0" smtClean="0">
                <a:latin typeface="Arial" pitchFamily="34" charset="0"/>
                <a:cs typeface="Arial" pitchFamily="34" charset="0"/>
              </a:rPr>
              <a:t> </a:t>
            </a:r>
            <a:r>
              <a:rPr lang="en-US" dirty="0" err="1" smtClean="0">
                <a:latin typeface="Arial" pitchFamily="34" charset="0"/>
                <a:cs typeface="Arial" pitchFamily="34" charset="0"/>
              </a:rPr>
              <a:t>kita</a:t>
            </a:r>
            <a:r>
              <a:rPr lang="en-US" dirty="0" smtClean="0">
                <a:latin typeface="Arial" pitchFamily="34" charset="0"/>
                <a:cs typeface="Arial" pitchFamily="34" charset="0"/>
              </a:rPr>
              <a:t> </a:t>
            </a:r>
            <a:r>
              <a:rPr lang="en-US" dirty="0" err="1" smtClean="0">
                <a:latin typeface="Arial" pitchFamily="34" charset="0"/>
                <a:cs typeface="Arial" pitchFamily="34" charset="0"/>
              </a:rPr>
              <a:t>ketahui</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salah</a:t>
            </a:r>
            <a:r>
              <a:rPr lang="en-US" dirty="0" smtClean="0">
                <a:latin typeface="Arial" pitchFamily="34" charset="0"/>
                <a:cs typeface="Arial" pitchFamily="34" charset="0"/>
              </a:rPr>
              <a:t>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unsur</a:t>
            </a:r>
            <a:r>
              <a:rPr lang="en-US" dirty="0" smtClean="0">
                <a:latin typeface="Arial" pitchFamily="34" charset="0"/>
                <a:cs typeface="Arial" pitchFamily="34" charset="0"/>
              </a:rPr>
              <a:t> </a:t>
            </a:r>
            <a:r>
              <a:rPr lang="en-US" dirty="0" err="1" smtClean="0">
                <a:latin typeface="Arial" pitchFamily="34" charset="0"/>
                <a:cs typeface="Arial" pitchFamily="34" charset="0"/>
              </a:rPr>
              <a:t>berdirinya</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adanya</a:t>
            </a:r>
            <a:r>
              <a:rPr lang="en-US" dirty="0" smtClean="0">
                <a:latin typeface="Arial" pitchFamily="34" charset="0"/>
                <a:cs typeface="Arial" pitchFamily="34" charset="0"/>
              </a:rPr>
              <a:t> </a:t>
            </a:r>
            <a:r>
              <a:rPr lang="en-US" dirty="0" err="1" smtClean="0">
                <a:latin typeface="Arial" pitchFamily="34" charset="0"/>
                <a:cs typeface="Arial" pitchFamily="34" charset="0"/>
              </a:rPr>
              <a:t>pemerintahan</a:t>
            </a:r>
            <a:r>
              <a:rPr lang="en-US" dirty="0" smtClean="0">
                <a:latin typeface="Arial" pitchFamily="34" charset="0"/>
                <a:cs typeface="Arial" pitchFamily="34" charset="0"/>
              </a:rPr>
              <a:t> yang </a:t>
            </a:r>
            <a:r>
              <a:rPr lang="en-US" dirty="0" err="1" smtClean="0">
                <a:latin typeface="Arial" pitchFamily="34" charset="0"/>
                <a:cs typeface="Arial" pitchFamily="34" charset="0"/>
              </a:rPr>
              <a:t>sah</a:t>
            </a:r>
            <a:r>
              <a:rPr lang="en-US" dirty="0" smtClean="0">
                <a:latin typeface="Arial" pitchFamily="34" charset="0"/>
                <a:cs typeface="Arial" pitchFamily="34" charset="0"/>
              </a:rPr>
              <a:t>. </a:t>
            </a:r>
            <a:r>
              <a:rPr lang="en-US" dirty="0" err="1" smtClean="0">
                <a:latin typeface="Arial" pitchFamily="34" charset="0"/>
                <a:cs typeface="Arial" pitchFamily="34" charset="0"/>
              </a:rPr>
              <a:t>Setelah</a:t>
            </a:r>
            <a:r>
              <a:rPr lang="en-US" dirty="0" smtClean="0">
                <a:latin typeface="Arial" pitchFamily="34" charset="0"/>
                <a:cs typeface="Arial" pitchFamily="34" charset="0"/>
              </a:rPr>
              <a:t> </a:t>
            </a:r>
            <a:r>
              <a:rPr lang="en-US" dirty="0" err="1" smtClean="0">
                <a:latin typeface="Arial" pitchFamily="34" charset="0"/>
                <a:cs typeface="Arial" pitchFamily="34" charset="0"/>
              </a:rPr>
              <a:t>terpenuhinya</a:t>
            </a:r>
            <a:r>
              <a:rPr lang="en-US" dirty="0" smtClean="0">
                <a:latin typeface="Arial" pitchFamily="34" charset="0"/>
                <a:cs typeface="Arial" pitchFamily="34" charset="0"/>
              </a:rPr>
              <a:t> </a:t>
            </a:r>
            <a:r>
              <a:rPr lang="en-US" dirty="0" err="1" smtClean="0">
                <a:latin typeface="Arial" pitchFamily="34" charset="0"/>
                <a:cs typeface="Arial" pitchFamily="34" charset="0"/>
              </a:rPr>
              <a:t>unsur-unsur</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secara</a:t>
            </a:r>
            <a:r>
              <a:rPr lang="en-US" dirty="0" smtClean="0">
                <a:latin typeface="Arial" pitchFamily="34" charset="0"/>
                <a:cs typeface="Arial" pitchFamily="34" charset="0"/>
              </a:rPr>
              <a:t> </a:t>
            </a:r>
            <a:r>
              <a:rPr lang="en-US" i="1" dirty="0" smtClean="0">
                <a:latin typeface="Arial" pitchFamily="34" charset="0"/>
                <a:cs typeface="Arial" pitchFamily="34" charset="0"/>
              </a:rPr>
              <a:t>de facto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i="1" dirty="0" smtClean="0">
                <a:latin typeface="Arial" pitchFamily="34" charset="0"/>
                <a:cs typeface="Arial" pitchFamily="34" charset="0"/>
              </a:rPr>
              <a:t>de jure, </a:t>
            </a:r>
            <a:r>
              <a:rPr lang="en-US" dirty="0" err="1" smtClean="0">
                <a:latin typeface="Arial" pitchFamily="34" charset="0"/>
                <a:cs typeface="Arial" pitchFamily="34" charset="0"/>
              </a:rPr>
              <a:t>maka</a:t>
            </a:r>
            <a:r>
              <a:rPr lang="en-US" dirty="0" smtClean="0">
                <a:latin typeface="Arial" pitchFamily="34" charset="0"/>
                <a:cs typeface="Arial" pitchFamily="34" charset="0"/>
              </a:rPr>
              <a:t> </a:t>
            </a:r>
            <a:r>
              <a:rPr lang="en-US" dirty="0" err="1" smtClean="0">
                <a:latin typeface="Arial" pitchFamily="34" charset="0"/>
                <a:cs typeface="Arial" pitchFamily="34" charset="0"/>
              </a:rPr>
              <a:t>jadilah</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yang </a:t>
            </a:r>
            <a:r>
              <a:rPr lang="en-US" dirty="0" err="1" smtClean="0">
                <a:latin typeface="Arial" pitchFamily="34" charset="0"/>
                <a:cs typeface="Arial" pitchFamily="34" charset="0"/>
              </a:rPr>
              <a:t>menegara</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hakikatnya</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merupakan</a:t>
            </a:r>
            <a:r>
              <a:rPr lang="en-US" dirty="0" smtClean="0">
                <a:latin typeface="Arial" pitchFamily="34" charset="0"/>
                <a:cs typeface="Arial" pitchFamily="34" charset="0"/>
              </a:rPr>
              <a:t> </a:t>
            </a:r>
            <a:r>
              <a:rPr lang="en-US" dirty="0" err="1" smtClean="0">
                <a:latin typeface="Arial" pitchFamily="34" charset="0"/>
                <a:cs typeface="Arial" pitchFamily="34" charset="0"/>
              </a:rPr>
              <a:t>organisasi</a:t>
            </a:r>
            <a:r>
              <a:rPr lang="en-US" dirty="0" smtClean="0">
                <a:latin typeface="Arial" pitchFamily="34" charset="0"/>
                <a:cs typeface="Arial" pitchFamily="34" charset="0"/>
              </a:rPr>
              <a:t> </a:t>
            </a:r>
            <a:r>
              <a:rPr lang="en-US" dirty="0" err="1" smtClean="0">
                <a:latin typeface="Arial" pitchFamily="34" charset="0"/>
                <a:cs typeface="Arial" pitchFamily="34" charset="0"/>
              </a:rPr>
              <a:t>tertinggi</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yang </a:t>
            </a:r>
            <a:r>
              <a:rPr lang="en-US" dirty="0" err="1" smtClean="0">
                <a:latin typeface="Arial" pitchFamily="34" charset="0"/>
                <a:cs typeface="Arial" pitchFamily="34" charset="0"/>
              </a:rPr>
              <a:t>menjaga</a:t>
            </a:r>
            <a:r>
              <a:rPr lang="en-US" dirty="0" smtClean="0">
                <a:latin typeface="Arial" pitchFamily="34" charset="0"/>
                <a:cs typeface="Arial" pitchFamily="34" charset="0"/>
              </a:rPr>
              <a:t> </a:t>
            </a:r>
            <a:r>
              <a:rPr lang="en-US" dirty="0" err="1" smtClean="0">
                <a:latin typeface="Arial" pitchFamily="34" charset="0"/>
                <a:cs typeface="Arial" pitchFamily="34" charset="0"/>
              </a:rPr>
              <a:t>kedaulatan</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mengatur</a:t>
            </a:r>
            <a:r>
              <a:rPr lang="en-US" dirty="0" smtClean="0">
                <a:latin typeface="Arial" pitchFamily="34" charset="0"/>
                <a:cs typeface="Arial" pitchFamily="34" charset="0"/>
              </a:rPr>
              <a:t> </a:t>
            </a:r>
            <a:r>
              <a:rPr lang="en-US" dirty="0" err="1" smtClean="0">
                <a:latin typeface="Arial" pitchFamily="34" charset="0"/>
                <a:cs typeface="Arial" pitchFamily="34" charset="0"/>
              </a:rPr>
              <a:t>ketertiban</a:t>
            </a:r>
            <a:r>
              <a:rPr lang="en-US" dirty="0" smtClean="0">
                <a:latin typeface="Arial" pitchFamily="34" charset="0"/>
                <a:cs typeface="Arial" pitchFamily="34" charset="0"/>
              </a:rPr>
              <a:t> </a:t>
            </a:r>
            <a:r>
              <a:rPr lang="en-US" dirty="0" err="1" smtClean="0">
                <a:latin typeface="Arial" pitchFamily="34" charset="0"/>
                <a:cs typeface="Arial" pitchFamily="34" charset="0"/>
              </a:rPr>
              <a:t>umum</a:t>
            </a:r>
            <a:r>
              <a:rPr lang="en-US" dirty="0" smtClean="0">
                <a:latin typeface="Arial" pitchFamily="34" charset="0"/>
                <a:cs typeface="Arial" pitchFamily="34" charset="0"/>
              </a:rPr>
              <a:t>.</a:t>
            </a:r>
            <a:r>
              <a:rPr lang="en-US" i="1" dirty="0" smtClean="0">
                <a:latin typeface="Arial" pitchFamily="34" charset="0"/>
                <a:cs typeface="Arial" pitchFamily="34" charset="0"/>
              </a:rPr>
              <a:t> </a:t>
            </a:r>
            <a:endParaRPr lang="id-ID" dirty="0" smtClean="0">
              <a:latin typeface="Arial" pitchFamily="34" charset="0"/>
              <a:cs typeface="Arial" pitchFamily="34" charset="0"/>
            </a:endParaRPr>
          </a:p>
          <a:p>
            <a:endParaRPr lang="id-ID"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gn="ctr">
              <a:buNone/>
            </a:pPr>
            <a:r>
              <a:rPr lang="en-US" sz="2800" dirty="0" smtClean="0">
                <a:latin typeface="Arial" pitchFamily="34" charset="0"/>
                <a:cs typeface="Arial" pitchFamily="34" charset="0"/>
              </a:rPr>
              <a:t>PROSES BANGSA YANG BERNEGARA</a:t>
            </a:r>
            <a:r>
              <a:rPr lang="id-ID" sz="2800" dirty="0" smtClean="0">
                <a:latin typeface="Arial" pitchFamily="34" charset="0"/>
                <a:cs typeface="Arial" pitchFamily="34" charset="0"/>
              </a:rPr>
              <a:t> </a:t>
            </a:r>
            <a:endParaRPr lang="id-ID" sz="2800" dirty="0">
              <a:latin typeface="Arial" pitchFamily="34" charset="0"/>
              <a:cs typeface="Arial" pitchFamily="34" charset="0"/>
            </a:endParaRPr>
          </a:p>
        </p:txBody>
      </p:sp>
      <p:sp>
        <p:nvSpPr>
          <p:cNvPr id="4" name="Rectangle 3"/>
          <p:cNvSpPr/>
          <p:nvPr/>
        </p:nvSpPr>
        <p:spPr>
          <a:xfrm>
            <a:off x="1428728" y="571480"/>
            <a:ext cx="628654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800" dirty="0" smtClean="0">
                <a:latin typeface="Arial" pitchFamily="34" charset="0"/>
                <a:cs typeface="Arial" pitchFamily="34" charset="0"/>
              </a:rPr>
              <a:t>SUKU BANGSA</a:t>
            </a:r>
            <a:endParaRPr lang="id-ID" sz="2800" dirty="0">
              <a:latin typeface="Arial" pitchFamily="34" charset="0"/>
              <a:cs typeface="Arial" pitchFamily="34" charset="0"/>
            </a:endParaRPr>
          </a:p>
        </p:txBody>
      </p:sp>
      <p:sp>
        <p:nvSpPr>
          <p:cNvPr id="5" name="Rectangle 4"/>
          <p:cNvSpPr/>
          <p:nvPr/>
        </p:nvSpPr>
        <p:spPr>
          <a:xfrm rot="10800000" flipV="1">
            <a:off x="1428728" y="1142985"/>
            <a:ext cx="6286544" cy="7143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dirty="0" smtClean="0">
              <a:latin typeface="Arial" pitchFamily="34" charset="0"/>
              <a:cs typeface="Arial" pitchFamily="34" charset="0"/>
            </a:endParaRPr>
          </a:p>
          <a:p>
            <a:pPr algn="ctr"/>
            <a:endParaRPr lang="id-ID" sz="2000" dirty="0" smtClean="0">
              <a:latin typeface="Arial" pitchFamily="34" charset="0"/>
              <a:cs typeface="Arial" pitchFamily="34" charset="0"/>
            </a:endParaRPr>
          </a:p>
          <a:p>
            <a:pPr algn="ctr"/>
            <a:r>
              <a:rPr lang="en-US" sz="2000" dirty="0" err="1" smtClean="0">
                <a:latin typeface="Arial" pitchFamily="34" charset="0"/>
                <a:cs typeface="Arial" pitchFamily="34" charset="0"/>
              </a:rPr>
              <a:t>Golongan</a:t>
            </a:r>
            <a:r>
              <a:rPr lang="en-US" sz="2000" dirty="0" smtClean="0">
                <a:latin typeface="Arial" pitchFamily="34" charset="0"/>
                <a:cs typeface="Arial" pitchFamily="34" charset="0"/>
              </a:rPr>
              <a:t> so</a:t>
            </a:r>
            <a:r>
              <a:rPr lang="id-ID" sz="2000" dirty="0" smtClean="0">
                <a:latin typeface="Arial" pitchFamily="34" charset="0"/>
                <a:cs typeface="Arial" pitchFamily="34" charset="0"/>
              </a:rPr>
              <a:t>s</a:t>
            </a:r>
            <a:r>
              <a:rPr lang="en-US" sz="2000" dirty="0" err="1" smtClean="0">
                <a:latin typeface="Arial" pitchFamily="34" charset="0"/>
                <a:cs typeface="Arial" pitchFamily="34" charset="0"/>
              </a:rPr>
              <a:t>ial</a:t>
            </a:r>
            <a:r>
              <a:rPr lang="en-US" sz="2000" dirty="0" smtClean="0">
                <a:latin typeface="Arial" pitchFamily="34" charset="0"/>
                <a:cs typeface="Arial" pitchFamily="34" charset="0"/>
              </a:rPr>
              <a:t> yang </a:t>
            </a:r>
            <a:r>
              <a:rPr lang="en-US" sz="2000" dirty="0" err="1" smtClean="0">
                <a:latin typeface="Arial" pitchFamily="34" charset="0"/>
                <a:cs typeface="Arial" pitchFamily="34" charset="0"/>
              </a:rPr>
              <a:t>bersifat</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oskriptif</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memiliki</a:t>
            </a:r>
            <a:r>
              <a:rPr lang="en-US" sz="2000" dirty="0" smtClean="0">
                <a:latin typeface="Arial" pitchFamily="34" charset="0"/>
                <a:cs typeface="Arial" pitchFamily="34" charset="0"/>
              </a:rPr>
              <a:t> cirri </a:t>
            </a:r>
            <a:r>
              <a:rPr lang="en-US" sz="2000" dirty="0" err="1" smtClean="0">
                <a:latin typeface="Arial" pitchFamily="34" charset="0"/>
                <a:cs typeface="Arial" pitchFamily="34" charset="0"/>
              </a:rPr>
              <a:t>fisik</a:t>
            </a:r>
            <a:r>
              <a:rPr lang="en-US" sz="2000" dirty="0" smtClean="0">
                <a:latin typeface="Arial" pitchFamily="34" charset="0"/>
                <a:cs typeface="Arial" pitchFamily="34" charset="0"/>
              </a:rPr>
              <a:t> yang </a:t>
            </a:r>
            <a:r>
              <a:rPr lang="en-US" sz="2000" dirty="0" err="1" smtClean="0">
                <a:latin typeface="Arial" pitchFamily="34" charset="0"/>
                <a:cs typeface="Arial" pitchFamily="34" charset="0"/>
              </a:rPr>
              <a:t>sama</a:t>
            </a:r>
            <a:r>
              <a:rPr lang="en-US" sz="2000" dirty="0" smtClean="0">
                <a:latin typeface="Arial" pitchFamily="34" charset="0"/>
                <a:cs typeface="Arial" pitchFamily="34" charset="0"/>
              </a:rPr>
              <a:t>)</a:t>
            </a:r>
            <a:endParaRPr lang="id-ID" sz="2000" dirty="0" smtClean="0">
              <a:latin typeface="Arial" pitchFamily="34" charset="0"/>
              <a:cs typeface="Arial" pitchFamily="34" charset="0"/>
            </a:endParaRPr>
          </a:p>
          <a:p>
            <a:pPr algn="ctr"/>
            <a:endParaRPr lang="id-ID" sz="2400" dirty="0" smtClean="0">
              <a:latin typeface="Arial" pitchFamily="34" charset="0"/>
              <a:cs typeface="Arial" pitchFamily="34" charset="0"/>
            </a:endParaRPr>
          </a:p>
          <a:p>
            <a:pPr algn="ctr"/>
            <a:endParaRPr lang="id-ID" dirty="0"/>
          </a:p>
        </p:txBody>
      </p:sp>
      <p:sp>
        <p:nvSpPr>
          <p:cNvPr id="6" name="Rectangle 5"/>
          <p:cNvSpPr/>
          <p:nvPr/>
        </p:nvSpPr>
        <p:spPr>
          <a:xfrm>
            <a:off x="1428728" y="2071678"/>
            <a:ext cx="6286544" cy="78581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smtClean="0">
              <a:latin typeface="Arial" pitchFamily="34" charset="0"/>
              <a:cs typeface="Arial" pitchFamily="34" charset="0"/>
            </a:endParaRPr>
          </a:p>
          <a:p>
            <a:pPr algn="ctr"/>
            <a:endParaRPr lang="id-ID" sz="2400" dirty="0" smtClean="0">
              <a:latin typeface="Arial" pitchFamily="34" charset="0"/>
              <a:cs typeface="Arial" pitchFamily="34" charset="0"/>
            </a:endParaRPr>
          </a:p>
          <a:p>
            <a:pPr algn="ctr"/>
            <a:r>
              <a:rPr lang="en-US" sz="2400" dirty="0" err="1" smtClean="0">
                <a:latin typeface="Arial" pitchFamily="34" charset="0"/>
                <a:cs typeface="Arial" pitchFamily="34" charset="0"/>
              </a:rPr>
              <a:t>Karena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adanya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persamaan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sejarah</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kepentingan</a:t>
            </a:r>
            <a:endParaRPr lang="id-ID" sz="2400" dirty="0" smtClean="0">
              <a:latin typeface="Arial" pitchFamily="34" charset="0"/>
              <a:cs typeface="Arial" pitchFamily="34" charset="0"/>
            </a:endParaRPr>
          </a:p>
          <a:p>
            <a:pPr algn="ctr"/>
            <a:endParaRPr lang="id-ID" sz="2400" dirty="0" smtClean="0">
              <a:latin typeface="Arial" pitchFamily="34" charset="0"/>
              <a:cs typeface="Arial" pitchFamily="34" charset="0"/>
            </a:endParaRPr>
          </a:p>
          <a:p>
            <a:pPr algn="ctr"/>
            <a:endParaRPr lang="id-ID" sz="2400" dirty="0">
              <a:latin typeface="Arial" pitchFamily="34" charset="0"/>
              <a:cs typeface="Arial" pitchFamily="34" charset="0"/>
            </a:endParaRPr>
          </a:p>
        </p:txBody>
      </p:sp>
      <p:sp>
        <p:nvSpPr>
          <p:cNvPr id="9" name="Rectangle 8"/>
          <p:cNvSpPr/>
          <p:nvPr/>
        </p:nvSpPr>
        <p:spPr>
          <a:xfrm>
            <a:off x="1428728" y="3071810"/>
            <a:ext cx="628654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BANGSA</a:t>
            </a:r>
            <a:endParaRPr lang="id-ID" sz="2400" dirty="0">
              <a:latin typeface="Arial" pitchFamily="34" charset="0"/>
              <a:cs typeface="Arial" pitchFamily="34" charset="0"/>
            </a:endParaRPr>
          </a:p>
        </p:txBody>
      </p:sp>
      <p:sp>
        <p:nvSpPr>
          <p:cNvPr id="10" name="Rectangle 9"/>
          <p:cNvSpPr/>
          <p:nvPr/>
        </p:nvSpPr>
        <p:spPr>
          <a:xfrm>
            <a:off x="1428728" y="3643314"/>
            <a:ext cx="628654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dirty="0" smtClean="0">
                <a:latin typeface="Arial" pitchFamily="34" charset="0"/>
                <a:cs typeface="Arial" pitchFamily="34" charset="0"/>
              </a:rPr>
              <a:t>Persatuan hidup yang merasa satu keturunan</a:t>
            </a:r>
            <a:endParaRPr lang="id-ID" sz="2000" dirty="0">
              <a:latin typeface="Arial" pitchFamily="34" charset="0"/>
              <a:cs typeface="Arial" pitchFamily="34" charset="0"/>
            </a:endParaRPr>
          </a:p>
        </p:txBody>
      </p:sp>
      <p:sp>
        <p:nvSpPr>
          <p:cNvPr id="12" name="Down Arrow 11"/>
          <p:cNvSpPr/>
          <p:nvPr/>
        </p:nvSpPr>
        <p:spPr>
          <a:xfrm>
            <a:off x="4572000" y="1857364"/>
            <a:ext cx="484632" cy="2143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Down Arrow 12"/>
          <p:cNvSpPr/>
          <p:nvPr/>
        </p:nvSpPr>
        <p:spPr>
          <a:xfrm>
            <a:off x="4643438" y="2857496"/>
            <a:ext cx="484632" cy="2143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Rectangle 13"/>
          <p:cNvSpPr/>
          <p:nvPr/>
        </p:nvSpPr>
        <p:spPr>
          <a:xfrm>
            <a:off x="1428728" y="4286256"/>
            <a:ext cx="628654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dirty="0" smtClean="0">
              <a:latin typeface="Arial" pitchFamily="34" charset="0"/>
              <a:cs typeface="Arial" pitchFamily="34" charset="0"/>
            </a:endParaRPr>
          </a:p>
          <a:p>
            <a:pPr algn="ctr"/>
            <a:r>
              <a:rPr lang="en-US" sz="2000" dirty="0" err="1" smtClean="0">
                <a:latin typeface="Arial" pitchFamily="34" charset="0"/>
                <a:cs typeface="Arial" pitchFamily="34" charset="0"/>
              </a:rPr>
              <a:t>Karena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memerlukan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bentuk</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pemerintahan</a:t>
            </a:r>
            <a:r>
              <a:rPr lang="en-US" sz="2000" dirty="0" smtClean="0">
                <a:latin typeface="Arial" pitchFamily="34" charset="0"/>
                <a:cs typeface="Arial" pitchFamily="34" charset="0"/>
              </a:rPr>
              <a:t> yang </a:t>
            </a:r>
            <a:r>
              <a:rPr lang="en-US" sz="2000" dirty="0" err="1" smtClean="0">
                <a:latin typeface="Arial" pitchFamily="34" charset="0"/>
                <a:cs typeface="Arial" pitchFamily="34" charset="0"/>
              </a:rPr>
              <a:t>berdaulatan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berdasarkan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hukum</a:t>
            </a:r>
            <a:endParaRPr lang="id-ID" sz="2000" dirty="0" smtClean="0">
              <a:latin typeface="Arial" pitchFamily="34" charset="0"/>
              <a:cs typeface="Arial" pitchFamily="34" charset="0"/>
            </a:endParaRPr>
          </a:p>
          <a:p>
            <a:pPr algn="ctr"/>
            <a:endParaRPr lang="id-ID" dirty="0"/>
          </a:p>
        </p:txBody>
      </p:sp>
      <p:sp>
        <p:nvSpPr>
          <p:cNvPr id="16" name="Down Arrow 15"/>
          <p:cNvSpPr/>
          <p:nvPr/>
        </p:nvSpPr>
        <p:spPr>
          <a:xfrm>
            <a:off x="4643438" y="4071942"/>
            <a:ext cx="428628" cy="2143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7" name="Rectangle 16"/>
          <p:cNvSpPr/>
          <p:nvPr/>
        </p:nvSpPr>
        <p:spPr>
          <a:xfrm>
            <a:off x="1428728" y="5143512"/>
            <a:ext cx="628654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NEGARA</a:t>
            </a:r>
            <a:endParaRPr lang="id-ID" sz="2400" dirty="0">
              <a:latin typeface="Arial" pitchFamily="34" charset="0"/>
              <a:cs typeface="Arial" pitchFamily="34" charset="0"/>
            </a:endParaRPr>
          </a:p>
        </p:txBody>
      </p:sp>
      <p:sp>
        <p:nvSpPr>
          <p:cNvPr id="18" name="Rectangle 17"/>
          <p:cNvSpPr/>
          <p:nvPr/>
        </p:nvSpPr>
        <p:spPr>
          <a:xfrm>
            <a:off x="1428728" y="5715016"/>
            <a:ext cx="6286544" cy="11429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dirty="0" smtClean="0">
              <a:latin typeface="Arial" pitchFamily="34" charset="0"/>
              <a:cs typeface="Arial" pitchFamily="34" charset="0"/>
            </a:endParaRPr>
          </a:p>
          <a:p>
            <a:pPr algn="ctr"/>
            <a:r>
              <a:rPr lang="en-US" sz="2000" dirty="0" err="1" smtClean="0">
                <a:latin typeface="Arial" pitchFamily="34" charset="0"/>
                <a:cs typeface="Arial" pitchFamily="34" charset="0"/>
              </a:rPr>
              <a:t>Organisasi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tertinggi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dalam</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suatu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masyarakat</a:t>
            </a:r>
            <a:r>
              <a:rPr lang="en-US" sz="2000" dirty="0" smtClean="0">
                <a:latin typeface="Arial" pitchFamily="34" charset="0"/>
                <a:cs typeface="Arial" pitchFamily="34" charset="0"/>
              </a:rPr>
              <a:t> yang </a:t>
            </a:r>
            <a:r>
              <a:rPr lang="en-US" sz="2000" dirty="0" err="1" smtClean="0">
                <a:latin typeface="Arial" pitchFamily="34" charset="0"/>
                <a:cs typeface="Arial" pitchFamily="34" charset="0"/>
              </a:rPr>
              <a:t>memiliki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cita-cita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untuk</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hidup</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di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daerah</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tertentu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dan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mempunyai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pemerintahan</a:t>
            </a:r>
            <a:r>
              <a:rPr lang="en-US" sz="2000" dirty="0" smtClean="0">
                <a:latin typeface="Arial" pitchFamily="34" charset="0"/>
                <a:cs typeface="Arial" pitchFamily="34" charset="0"/>
              </a:rPr>
              <a:t> yang </a:t>
            </a:r>
            <a:r>
              <a:rPr lang="en-US" sz="2000" dirty="0" err="1" smtClean="0">
                <a:latin typeface="Arial" pitchFamily="34" charset="0"/>
                <a:cs typeface="Arial" pitchFamily="34" charset="0"/>
              </a:rPr>
              <a:t>berdaula</a:t>
            </a:r>
            <a:r>
              <a:rPr lang="en-US" dirty="0" err="1" smtClean="0"/>
              <a:t>t</a:t>
            </a:r>
            <a:endParaRPr lang="id-ID" dirty="0" smtClean="0"/>
          </a:p>
          <a:p>
            <a:pPr algn="ctr"/>
            <a:endParaRPr lang="id-ID" dirty="0"/>
          </a:p>
        </p:txBody>
      </p:sp>
      <p:sp>
        <p:nvSpPr>
          <p:cNvPr id="19" name="Down Arrow 18"/>
          <p:cNvSpPr/>
          <p:nvPr/>
        </p:nvSpPr>
        <p:spPr>
          <a:xfrm>
            <a:off x="4572000" y="5000636"/>
            <a:ext cx="428628" cy="1428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lvl="0">
              <a:buNone/>
            </a:pPr>
            <a:r>
              <a:rPr lang="id-ID" b="1" dirty="0" smtClean="0"/>
              <a:t>B. </a:t>
            </a:r>
            <a:r>
              <a:rPr lang="en-US" b="1" dirty="0" smtClean="0"/>
              <a:t>TEORI-TEORI TERBENTUKNYA NEGARA</a:t>
            </a:r>
            <a:endParaRPr lang="id-ID" dirty="0" smtClean="0"/>
          </a:p>
          <a:p>
            <a:pPr marL="914400" lvl="1" indent="-514350">
              <a:buFont typeface="+mj-lt"/>
              <a:buAutoNum type="arabicPeriod"/>
            </a:pPr>
            <a:r>
              <a:rPr lang="en-US" dirty="0" err="1" smtClean="0">
                <a:latin typeface="Arial" pitchFamily="34" charset="0"/>
                <a:cs typeface="Arial" pitchFamily="34" charset="0"/>
              </a:rPr>
              <a:t>Teori</a:t>
            </a:r>
            <a:r>
              <a:rPr lang="en-US" dirty="0" smtClean="0">
                <a:latin typeface="Arial" pitchFamily="34" charset="0"/>
                <a:cs typeface="Arial" pitchFamily="34" charset="0"/>
              </a:rPr>
              <a:t> </a:t>
            </a:r>
            <a:r>
              <a:rPr lang="en-US" dirty="0" err="1" smtClean="0">
                <a:latin typeface="Arial" pitchFamily="34" charset="0"/>
                <a:cs typeface="Arial" pitchFamily="34" charset="0"/>
              </a:rPr>
              <a:t>Ketuhanan</a:t>
            </a:r>
            <a:r>
              <a:rPr lang="en-US" dirty="0" smtClean="0">
                <a:latin typeface="Arial" pitchFamily="34" charset="0"/>
                <a:cs typeface="Arial" pitchFamily="34" charset="0"/>
              </a:rPr>
              <a:t> </a:t>
            </a:r>
            <a:endParaRPr lang="id-ID" dirty="0" smtClean="0">
              <a:latin typeface="Arial" pitchFamily="34" charset="0"/>
              <a:cs typeface="Arial" pitchFamily="34" charset="0"/>
            </a:endParaRPr>
          </a:p>
          <a:p>
            <a:pPr lvl="1" algn="just"/>
            <a:r>
              <a:rPr lang="en-US" dirty="0" err="1" smtClean="0">
                <a:latin typeface="Arial" pitchFamily="34" charset="0"/>
                <a:cs typeface="Arial" pitchFamily="34" charset="0"/>
              </a:rPr>
              <a:t>Teori</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beranggapan</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diciptakan</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a:t>
            </a:r>
            <a:r>
              <a:rPr lang="en-US" dirty="0" err="1" smtClean="0">
                <a:latin typeface="Arial" pitchFamily="34" charset="0"/>
                <a:cs typeface="Arial" pitchFamily="34" charset="0"/>
              </a:rPr>
              <a:t>Tuhan</a:t>
            </a:r>
            <a:r>
              <a:rPr lang="en-US" dirty="0" smtClean="0">
                <a:latin typeface="Arial" pitchFamily="34" charset="0"/>
                <a:cs typeface="Arial" pitchFamily="34" charset="0"/>
              </a:rPr>
              <a:t>, </a:t>
            </a:r>
            <a:r>
              <a:rPr lang="en-US" dirty="0" err="1" smtClean="0">
                <a:latin typeface="Arial" pitchFamily="34" charset="0"/>
                <a:cs typeface="Arial" pitchFamily="34" charset="0"/>
              </a:rPr>
              <a:t>menurut</a:t>
            </a:r>
            <a:r>
              <a:rPr lang="en-US" dirty="0" smtClean="0">
                <a:latin typeface="Arial" pitchFamily="34" charset="0"/>
                <a:cs typeface="Arial" pitchFamily="34" charset="0"/>
              </a:rPr>
              <a:t> Thomas Aquinas,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timbul</a:t>
            </a:r>
            <a:r>
              <a:rPr lang="en-US" dirty="0" smtClean="0">
                <a:latin typeface="Arial" pitchFamily="34" charset="0"/>
                <a:cs typeface="Arial" pitchFamily="34" charset="0"/>
              </a:rPr>
              <a:t> </a:t>
            </a:r>
            <a:r>
              <a:rPr lang="en-US" dirty="0" err="1" smtClean="0">
                <a:latin typeface="Arial" pitchFamily="34" charset="0"/>
                <a:cs typeface="Arial" pitchFamily="34" charset="0"/>
              </a:rPr>
              <a:t>dari</a:t>
            </a:r>
            <a:r>
              <a:rPr lang="en-US" dirty="0" smtClean="0">
                <a:latin typeface="Arial" pitchFamily="34" charset="0"/>
                <a:cs typeface="Arial" pitchFamily="34" charset="0"/>
              </a:rPr>
              <a:t> </a:t>
            </a:r>
            <a:r>
              <a:rPr lang="en-US" dirty="0" err="1" smtClean="0">
                <a:latin typeface="Arial" pitchFamily="34" charset="0"/>
                <a:cs typeface="Arial" pitchFamily="34" charset="0"/>
              </a:rPr>
              <a:t>pergaulan</a:t>
            </a:r>
            <a:r>
              <a:rPr lang="en-US" dirty="0" smtClean="0">
                <a:latin typeface="Arial" pitchFamily="34" charset="0"/>
                <a:cs typeface="Arial" pitchFamily="34" charset="0"/>
              </a:rPr>
              <a:t> </a:t>
            </a:r>
            <a:r>
              <a:rPr lang="en-US" dirty="0" err="1" smtClean="0">
                <a:latin typeface="Arial" pitchFamily="34" charset="0"/>
                <a:cs typeface="Arial" pitchFamily="34" charset="0"/>
              </a:rPr>
              <a:t>antar</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yang </a:t>
            </a:r>
            <a:r>
              <a:rPr lang="en-US" dirty="0" err="1" smtClean="0">
                <a:latin typeface="Arial" pitchFamily="34" charset="0"/>
                <a:cs typeface="Arial" pitchFamily="34" charset="0"/>
              </a:rPr>
              <a:t>ditentukan</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a:t>
            </a:r>
            <a:r>
              <a:rPr lang="en-US" dirty="0" err="1" smtClean="0">
                <a:latin typeface="Arial" pitchFamily="34" charset="0"/>
                <a:cs typeface="Arial" pitchFamily="34" charset="0"/>
              </a:rPr>
              <a:t>hukum</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tata</a:t>
            </a:r>
            <a:r>
              <a:rPr lang="en-US" dirty="0" smtClean="0">
                <a:latin typeface="Arial" pitchFamily="34" charset="0"/>
                <a:cs typeface="Arial" pitchFamily="34" charset="0"/>
              </a:rPr>
              <a:t> </a:t>
            </a:r>
            <a:r>
              <a:rPr lang="en-US" dirty="0" err="1" smtClean="0">
                <a:latin typeface="Arial" pitchFamily="34" charset="0"/>
                <a:cs typeface="Arial" pitchFamily="34" charset="0"/>
              </a:rPr>
              <a:t>alam</a:t>
            </a:r>
            <a:r>
              <a:rPr lang="en-US" dirty="0" smtClean="0">
                <a:latin typeface="Arial" pitchFamily="34" charset="0"/>
                <a:cs typeface="Arial" pitchFamily="34" charset="0"/>
              </a:rPr>
              <a:t>. </a:t>
            </a:r>
            <a:r>
              <a:rPr lang="en-US" dirty="0" err="1" smtClean="0">
                <a:latin typeface="Arial" pitchFamily="34" charset="0"/>
                <a:cs typeface="Arial" pitchFamily="34" charset="0"/>
              </a:rPr>
              <a:t>Tetapi</a:t>
            </a:r>
            <a:r>
              <a:rPr lang="en-US" dirty="0" smtClean="0">
                <a:latin typeface="Arial" pitchFamily="34" charset="0"/>
                <a:cs typeface="Arial" pitchFamily="34" charset="0"/>
              </a:rPr>
              <a:t> </a:t>
            </a:r>
            <a:r>
              <a:rPr lang="en-US" dirty="0" err="1" smtClean="0">
                <a:latin typeface="Arial" pitchFamily="34" charset="0"/>
                <a:cs typeface="Arial" pitchFamily="34" charset="0"/>
              </a:rPr>
              <a:t>hukum</a:t>
            </a:r>
            <a:r>
              <a:rPr lang="en-US" dirty="0" smtClean="0">
                <a:latin typeface="Arial" pitchFamily="34" charset="0"/>
                <a:cs typeface="Arial" pitchFamily="34" charset="0"/>
              </a:rPr>
              <a:t> </a:t>
            </a:r>
            <a:r>
              <a:rPr lang="en-US" dirty="0" err="1" smtClean="0">
                <a:latin typeface="Arial" pitchFamily="34" charset="0"/>
                <a:cs typeface="Arial" pitchFamily="34" charset="0"/>
              </a:rPr>
              <a:t>tata</a:t>
            </a:r>
            <a:r>
              <a:rPr lang="en-US" dirty="0" smtClean="0">
                <a:latin typeface="Arial" pitchFamily="34" charset="0"/>
                <a:cs typeface="Arial" pitchFamily="34" charset="0"/>
              </a:rPr>
              <a:t> </a:t>
            </a:r>
            <a:r>
              <a:rPr lang="en-US" dirty="0" err="1" smtClean="0">
                <a:latin typeface="Arial" pitchFamily="34" charset="0"/>
                <a:cs typeface="Arial" pitchFamily="34" charset="0"/>
              </a:rPr>
              <a:t>alam</a:t>
            </a:r>
            <a:r>
              <a:rPr lang="en-US" dirty="0" smtClean="0">
                <a:latin typeface="Arial" pitchFamily="34" charset="0"/>
                <a:cs typeface="Arial" pitchFamily="34" charset="0"/>
              </a:rPr>
              <a:t> </a:t>
            </a:r>
            <a:r>
              <a:rPr lang="en-US" dirty="0" err="1" smtClean="0">
                <a:latin typeface="Arial" pitchFamily="34" charset="0"/>
                <a:cs typeface="Arial" pitchFamily="34" charset="0"/>
              </a:rPr>
              <a:t>inipun</a:t>
            </a:r>
            <a:r>
              <a:rPr lang="en-US" dirty="0" smtClean="0">
                <a:latin typeface="Arial" pitchFamily="34" charset="0"/>
                <a:cs typeface="Arial" pitchFamily="34" charset="0"/>
              </a:rPr>
              <a:t> </a:t>
            </a:r>
            <a:r>
              <a:rPr lang="en-US" dirty="0" err="1" smtClean="0">
                <a:latin typeface="Arial" pitchFamily="34" charset="0"/>
                <a:cs typeface="Arial" pitchFamily="34" charset="0"/>
              </a:rPr>
              <a:t>terjadi</a:t>
            </a:r>
            <a:r>
              <a:rPr lang="en-US" dirty="0" smtClean="0">
                <a:latin typeface="Arial" pitchFamily="34" charset="0"/>
                <a:cs typeface="Arial" pitchFamily="34" charset="0"/>
              </a:rPr>
              <a:t> </a:t>
            </a:r>
            <a:r>
              <a:rPr lang="en-US" dirty="0" err="1" smtClean="0">
                <a:latin typeface="Arial" pitchFamily="34" charset="0"/>
                <a:cs typeface="Arial" pitchFamily="34" charset="0"/>
              </a:rPr>
              <a:t>dari</a:t>
            </a:r>
            <a:r>
              <a:rPr lang="en-US" dirty="0" smtClean="0">
                <a:latin typeface="Arial" pitchFamily="34" charset="0"/>
                <a:cs typeface="Arial" pitchFamily="34" charset="0"/>
              </a:rPr>
              <a:t> </a:t>
            </a:r>
            <a:r>
              <a:rPr lang="en-US" dirty="0" err="1" smtClean="0">
                <a:latin typeface="Arial" pitchFamily="34" charset="0"/>
                <a:cs typeface="Arial" pitchFamily="34" charset="0"/>
              </a:rPr>
              <a:t>kehenddak</a:t>
            </a:r>
            <a:r>
              <a:rPr lang="en-US" dirty="0" smtClean="0">
                <a:latin typeface="Arial" pitchFamily="34" charset="0"/>
                <a:cs typeface="Arial" pitchFamily="34" charset="0"/>
              </a:rPr>
              <a:t> </a:t>
            </a:r>
            <a:r>
              <a:rPr lang="en-US" dirty="0" err="1" smtClean="0">
                <a:latin typeface="Arial" pitchFamily="34" charset="0"/>
                <a:cs typeface="Arial" pitchFamily="34" charset="0"/>
              </a:rPr>
              <a:t>Tuhan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menurut</a:t>
            </a:r>
            <a:r>
              <a:rPr lang="en-US" dirty="0" smtClean="0">
                <a:latin typeface="Arial" pitchFamily="34" charset="0"/>
                <a:cs typeface="Arial" pitchFamily="34" charset="0"/>
              </a:rPr>
              <a:t> </a:t>
            </a:r>
            <a:r>
              <a:rPr lang="en-US" dirty="0" err="1" smtClean="0">
                <a:latin typeface="Arial" pitchFamily="34" charset="0"/>
                <a:cs typeface="Arial" pitchFamily="34" charset="0"/>
              </a:rPr>
              <a:t>hukum</a:t>
            </a:r>
            <a:r>
              <a:rPr lang="en-US" dirty="0" smtClean="0">
                <a:latin typeface="Arial" pitchFamily="34" charset="0"/>
                <a:cs typeface="Arial" pitchFamily="34" charset="0"/>
              </a:rPr>
              <a:t> </a:t>
            </a:r>
            <a:r>
              <a:rPr lang="en-US" dirty="0" err="1" smtClean="0">
                <a:latin typeface="Arial" pitchFamily="34" charset="0"/>
                <a:cs typeface="Arial" pitchFamily="34" charset="0"/>
              </a:rPr>
              <a:t>Tuhan</a:t>
            </a:r>
            <a:r>
              <a:rPr lang="en-US" dirty="0" smtClean="0">
                <a:latin typeface="Arial" pitchFamily="34" charset="0"/>
                <a:cs typeface="Arial" pitchFamily="34" charset="0"/>
              </a:rPr>
              <a:t>. </a:t>
            </a:r>
            <a:r>
              <a:rPr lang="en-US" dirty="0" err="1" smtClean="0">
                <a:latin typeface="Arial" pitchFamily="34" charset="0"/>
                <a:cs typeface="Arial" pitchFamily="34" charset="0"/>
              </a:rPr>
              <a:t>Secara</a:t>
            </a:r>
            <a:r>
              <a:rPr lang="en-US" dirty="0" smtClean="0">
                <a:latin typeface="Arial" pitchFamily="34" charset="0"/>
                <a:cs typeface="Arial" pitchFamily="34" charset="0"/>
              </a:rPr>
              <a:t> </a:t>
            </a:r>
            <a:r>
              <a:rPr lang="en-US" dirty="0" err="1" smtClean="0">
                <a:latin typeface="Arial" pitchFamily="34" charset="0"/>
                <a:cs typeface="Arial" pitchFamily="34" charset="0"/>
              </a:rPr>
              <a:t>umum</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pandangan</a:t>
            </a:r>
            <a:r>
              <a:rPr lang="en-US" dirty="0" smtClean="0">
                <a:latin typeface="Arial" pitchFamily="34" charset="0"/>
                <a:cs typeface="Arial" pitchFamily="34" charset="0"/>
              </a:rPr>
              <a:t> </a:t>
            </a:r>
            <a:r>
              <a:rPr lang="en-US" dirty="0" err="1" smtClean="0">
                <a:latin typeface="Arial" pitchFamily="34" charset="0"/>
                <a:cs typeface="Arial" pitchFamily="34" charset="0"/>
              </a:rPr>
              <a:t>teori</a:t>
            </a:r>
            <a:r>
              <a:rPr lang="en-US" dirty="0" smtClean="0">
                <a:latin typeface="Arial" pitchFamily="34" charset="0"/>
                <a:cs typeface="Arial" pitchFamily="34" charset="0"/>
              </a:rPr>
              <a:t> </a:t>
            </a:r>
            <a:r>
              <a:rPr lang="en-US" dirty="0" err="1" smtClean="0">
                <a:latin typeface="Arial" pitchFamily="34" charset="0"/>
                <a:cs typeface="Arial" pitchFamily="34" charset="0"/>
              </a:rPr>
              <a:t>Ketuhanan</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ciptaan</a:t>
            </a:r>
            <a:r>
              <a:rPr lang="en-US" dirty="0" smtClean="0">
                <a:latin typeface="Arial" pitchFamily="34" charset="0"/>
                <a:cs typeface="Arial" pitchFamily="34" charset="0"/>
              </a:rPr>
              <a:t> </a:t>
            </a:r>
            <a:r>
              <a:rPr lang="en-US" dirty="0" err="1" smtClean="0">
                <a:latin typeface="Arial" pitchFamily="34" charset="0"/>
                <a:cs typeface="Arial" pitchFamily="34" charset="0"/>
              </a:rPr>
              <a:t>Tuhan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raja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pemimpin</a:t>
            </a:r>
            <a:r>
              <a:rPr lang="en-US" dirty="0" smtClean="0">
                <a:latin typeface="Arial" pitchFamily="34" charset="0"/>
                <a:cs typeface="Arial" pitchFamily="34" charset="0"/>
              </a:rPr>
              <a:t> yang </a:t>
            </a:r>
            <a:r>
              <a:rPr lang="en-US" dirty="0" err="1" smtClean="0">
                <a:latin typeface="Arial" pitchFamily="34" charset="0"/>
                <a:cs typeface="Arial" pitchFamily="34" charset="0"/>
              </a:rPr>
              <a:t>ditunjuk</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a:t>
            </a:r>
            <a:r>
              <a:rPr lang="en-US" dirty="0" err="1" smtClean="0">
                <a:latin typeface="Arial" pitchFamily="34" charset="0"/>
                <a:cs typeface="Arial" pitchFamily="34" charset="0"/>
              </a:rPr>
              <a:t>Tuhan</a:t>
            </a:r>
            <a:r>
              <a:rPr lang="en-US" dirty="0" smtClean="0">
                <a:latin typeface="Arial" pitchFamily="34" charset="0"/>
                <a:cs typeface="Arial" pitchFamily="34" charset="0"/>
              </a:rPr>
              <a:t>, </a:t>
            </a:r>
            <a:r>
              <a:rPr lang="en-US" dirty="0" err="1" smtClean="0">
                <a:latin typeface="Arial" pitchFamily="34" charset="0"/>
                <a:cs typeface="Arial" pitchFamily="34" charset="0"/>
              </a:rPr>
              <a:t>sehingga</a:t>
            </a:r>
            <a:r>
              <a:rPr lang="en-US" dirty="0" smtClean="0">
                <a:latin typeface="Arial" pitchFamily="34" charset="0"/>
                <a:cs typeface="Arial" pitchFamily="34" charset="0"/>
              </a:rPr>
              <a:t> </a:t>
            </a:r>
            <a:r>
              <a:rPr lang="en-US" dirty="0" err="1" smtClean="0">
                <a:latin typeface="Arial" pitchFamily="34" charset="0"/>
                <a:cs typeface="Arial" pitchFamily="34" charset="0"/>
              </a:rPr>
              <a:t>pertanggungjawaban</a:t>
            </a:r>
            <a:r>
              <a:rPr lang="en-US" dirty="0" smtClean="0">
                <a:latin typeface="Arial" pitchFamily="34" charset="0"/>
                <a:cs typeface="Arial" pitchFamily="34" charset="0"/>
              </a:rPr>
              <a:t> </a:t>
            </a:r>
            <a:r>
              <a:rPr lang="en-US" dirty="0" err="1" smtClean="0">
                <a:latin typeface="Arial" pitchFamily="34" charset="0"/>
                <a:cs typeface="Arial" pitchFamily="34" charset="0"/>
              </a:rPr>
              <a:t>pemimpin</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ditujukan</a:t>
            </a:r>
            <a:r>
              <a:rPr lang="en-US" dirty="0" smtClean="0">
                <a:latin typeface="Arial" pitchFamily="34" charset="0"/>
                <a:cs typeface="Arial" pitchFamily="34" charset="0"/>
              </a:rPr>
              <a:t> </a:t>
            </a:r>
            <a:r>
              <a:rPr lang="en-US" dirty="0" err="1" smtClean="0">
                <a:latin typeface="Arial" pitchFamily="34" charset="0"/>
                <a:cs typeface="Arial" pitchFamily="34" charset="0"/>
              </a:rPr>
              <a:t>secara</a:t>
            </a:r>
            <a:r>
              <a:rPr lang="en-US" dirty="0" smtClean="0">
                <a:latin typeface="Arial" pitchFamily="34" charset="0"/>
                <a:cs typeface="Arial" pitchFamily="34" charset="0"/>
              </a:rPr>
              <a:t> </a:t>
            </a:r>
            <a:r>
              <a:rPr lang="en-US" dirty="0" err="1" smtClean="0">
                <a:latin typeface="Arial" pitchFamily="34" charset="0"/>
                <a:cs typeface="Arial" pitchFamily="34" charset="0"/>
              </a:rPr>
              <a:t>lansung</a:t>
            </a:r>
            <a:r>
              <a:rPr lang="en-US" dirty="0" smtClean="0">
                <a:latin typeface="Arial" pitchFamily="34" charset="0"/>
                <a:cs typeface="Arial" pitchFamily="34" charset="0"/>
              </a:rPr>
              <a:t> </a:t>
            </a:r>
            <a:r>
              <a:rPr lang="en-US" dirty="0" err="1" smtClean="0">
                <a:latin typeface="Arial" pitchFamily="34" charset="0"/>
                <a:cs typeface="Arial" pitchFamily="34" charset="0"/>
              </a:rPr>
              <a:t>kepada</a:t>
            </a:r>
            <a:r>
              <a:rPr lang="en-US" dirty="0" smtClean="0">
                <a:latin typeface="Arial" pitchFamily="34" charset="0"/>
                <a:cs typeface="Arial" pitchFamily="34" charset="0"/>
              </a:rPr>
              <a:t> </a:t>
            </a:r>
            <a:r>
              <a:rPr lang="en-US" dirty="0" err="1" smtClean="0">
                <a:latin typeface="Arial" pitchFamily="34" charset="0"/>
                <a:cs typeface="Arial" pitchFamily="34" charset="0"/>
              </a:rPr>
              <a:t>Tuhan</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endParaRPr lang="id-ID"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ctr">
              <a:buNone/>
            </a:pPr>
            <a:r>
              <a:rPr lang="en-US" sz="2400" dirty="0" smtClean="0">
                <a:latin typeface="Arial" pitchFamily="34" charset="0"/>
                <a:cs typeface="Arial" pitchFamily="34" charset="0"/>
              </a:rPr>
              <a:t>TERBENTUKNYA NEGARA MENURUT TEORI KETUHANAN</a:t>
            </a:r>
            <a:endParaRPr lang="id-ID" sz="2400" dirty="0" smtClean="0">
              <a:latin typeface="Arial" pitchFamily="34" charset="0"/>
              <a:cs typeface="Arial" pitchFamily="34" charset="0"/>
            </a:endParaRPr>
          </a:p>
          <a:p>
            <a:pPr algn="ctr">
              <a:buNone/>
            </a:pPr>
            <a:r>
              <a:rPr lang="en-US" sz="2400" dirty="0" smtClean="0">
                <a:latin typeface="Arial" pitchFamily="34" charset="0"/>
                <a:cs typeface="Arial" pitchFamily="34" charset="0"/>
              </a:rPr>
              <a:t>(</a:t>
            </a:r>
            <a:r>
              <a:rPr lang="en-US" sz="2400" dirty="0" err="1" smtClean="0">
                <a:latin typeface="Arial" pitchFamily="34" charset="0"/>
                <a:cs typeface="Arial" pitchFamily="34" charset="0"/>
              </a:rPr>
              <a:t>Frederich</a:t>
            </a:r>
            <a:r>
              <a:rPr lang="en-US" sz="2400" dirty="0" smtClean="0">
                <a:latin typeface="Arial" pitchFamily="34" charset="0"/>
                <a:cs typeface="Arial" pitchFamily="34" charset="0"/>
              </a:rPr>
              <a:t> Julius Stahl, Thomas Aquinas)</a:t>
            </a:r>
            <a:endParaRPr lang="id-ID" sz="2400" dirty="0" smtClean="0">
              <a:latin typeface="Arial" pitchFamily="34" charset="0"/>
              <a:cs typeface="Arial" pitchFamily="34" charset="0"/>
            </a:endParaRPr>
          </a:p>
          <a:p>
            <a:pPr>
              <a:buNone/>
            </a:pPr>
            <a:endParaRPr lang="id-ID" dirty="0"/>
          </a:p>
        </p:txBody>
      </p:sp>
      <p:sp>
        <p:nvSpPr>
          <p:cNvPr id="4" name="Rectangle 3"/>
          <p:cNvSpPr/>
          <p:nvPr/>
        </p:nvSpPr>
        <p:spPr>
          <a:xfrm>
            <a:off x="857224" y="1142984"/>
            <a:ext cx="7358114"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dirty="0" smtClean="0">
              <a:latin typeface="Arial" pitchFamily="34" charset="0"/>
              <a:cs typeface="Arial" pitchFamily="34" charset="0"/>
            </a:endParaRPr>
          </a:p>
          <a:p>
            <a:pPr algn="ctr"/>
            <a:r>
              <a:rPr lang="en-US" sz="2800" dirty="0" smtClean="0">
                <a:latin typeface="Arial" pitchFamily="34" charset="0"/>
                <a:cs typeface="Arial" pitchFamily="34" charset="0"/>
              </a:rPr>
              <a:t>NEGARA ADALAH CIPTAAN TUHAN</a:t>
            </a:r>
            <a:endParaRPr lang="id-ID" sz="2800" dirty="0" smtClean="0">
              <a:latin typeface="Arial" pitchFamily="34" charset="0"/>
              <a:cs typeface="Arial" pitchFamily="34" charset="0"/>
            </a:endParaRPr>
          </a:p>
          <a:p>
            <a:pPr algn="ctr"/>
            <a:endParaRPr lang="id-ID" sz="2800" dirty="0">
              <a:latin typeface="Arial" pitchFamily="34" charset="0"/>
              <a:cs typeface="Arial" pitchFamily="34" charset="0"/>
            </a:endParaRPr>
          </a:p>
        </p:txBody>
      </p:sp>
      <p:sp>
        <p:nvSpPr>
          <p:cNvPr id="5" name="Rectangle 4"/>
          <p:cNvSpPr/>
          <p:nvPr/>
        </p:nvSpPr>
        <p:spPr>
          <a:xfrm>
            <a:off x="857224" y="2143116"/>
            <a:ext cx="7358114" cy="1143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sz="2800" dirty="0" smtClean="0">
              <a:latin typeface="Arial" pitchFamily="34" charset="0"/>
              <a:cs typeface="Arial" pitchFamily="34" charset="0"/>
            </a:endParaRPr>
          </a:p>
          <a:p>
            <a:pPr algn="ctr"/>
            <a:r>
              <a:rPr lang="en-US" sz="2800" dirty="0" smtClean="0">
                <a:latin typeface="Arial" pitchFamily="34" charset="0"/>
                <a:cs typeface="Arial" pitchFamily="34" charset="0"/>
              </a:rPr>
              <a:t>RAJA </a:t>
            </a:r>
            <a:r>
              <a:rPr lang="id-ID" sz="2800" dirty="0" smtClean="0">
                <a:latin typeface="Arial" pitchFamily="34" charset="0"/>
                <a:cs typeface="Arial" pitchFamily="34" charset="0"/>
              </a:rPr>
              <a:t> </a:t>
            </a:r>
            <a:r>
              <a:rPr lang="en-US" sz="2800" dirty="0" smtClean="0">
                <a:latin typeface="Arial" pitchFamily="34" charset="0"/>
                <a:cs typeface="Arial" pitchFamily="34" charset="0"/>
              </a:rPr>
              <a:t>ADALAH PEMIMPIN NEGARA </a:t>
            </a:r>
            <a:endParaRPr lang="id-ID" sz="2800" dirty="0" smtClean="0">
              <a:latin typeface="Arial" pitchFamily="34" charset="0"/>
              <a:cs typeface="Arial" pitchFamily="34" charset="0"/>
            </a:endParaRPr>
          </a:p>
          <a:p>
            <a:pPr algn="ctr"/>
            <a:r>
              <a:rPr lang="en-US" sz="2800" dirty="0" smtClean="0">
                <a:latin typeface="Arial" pitchFamily="34" charset="0"/>
                <a:cs typeface="Arial" pitchFamily="34" charset="0"/>
              </a:rPr>
              <a:t>YANG DITUNJUK TUHAN</a:t>
            </a:r>
            <a:endParaRPr lang="id-ID" sz="2800" dirty="0" smtClean="0">
              <a:latin typeface="Arial" pitchFamily="34" charset="0"/>
              <a:cs typeface="Arial" pitchFamily="34" charset="0"/>
            </a:endParaRPr>
          </a:p>
          <a:p>
            <a:pPr algn="ctr"/>
            <a:endParaRPr lang="id-ID" dirty="0"/>
          </a:p>
        </p:txBody>
      </p:sp>
      <p:sp>
        <p:nvSpPr>
          <p:cNvPr id="6" name="Rectangle 5"/>
          <p:cNvSpPr/>
          <p:nvPr/>
        </p:nvSpPr>
        <p:spPr>
          <a:xfrm>
            <a:off x="857224" y="3643314"/>
            <a:ext cx="7358114"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Arial" pitchFamily="34" charset="0"/>
                <a:cs typeface="Arial" pitchFamily="34" charset="0"/>
              </a:rPr>
              <a:t>RAJA/PEMIMPIN NEGARA</a:t>
            </a:r>
            <a:endParaRPr lang="id-ID" sz="2800" dirty="0" smtClean="0">
              <a:latin typeface="Arial" pitchFamily="34" charset="0"/>
              <a:cs typeface="Arial" pitchFamily="34" charset="0"/>
            </a:endParaRPr>
          </a:p>
          <a:p>
            <a:pPr algn="ctr"/>
            <a:r>
              <a:rPr lang="en-US" sz="2800" dirty="0" smtClean="0">
                <a:latin typeface="Arial" pitchFamily="34" charset="0"/>
                <a:cs typeface="Arial" pitchFamily="34" charset="0"/>
              </a:rPr>
              <a:t>BERTANGGUNGJAWAB PADA TUHAN</a:t>
            </a:r>
            <a:endParaRPr lang="id-ID" sz="2800" dirty="0" smtClean="0">
              <a:latin typeface="Arial" pitchFamily="34" charset="0"/>
              <a:cs typeface="Arial" pitchFamily="34" charset="0"/>
            </a:endParaRPr>
          </a:p>
          <a:p>
            <a:pPr algn="ctr"/>
            <a:endParaRPr lang="id-ID"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20000"/>
          </a:bodyPr>
          <a:lstStyle/>
          <a:p>
            <a:pPr>
              <a:buNone/>
            </a:pPr>
            <a:r>
              <a:rPr lang="en-US" dirty="0" smtClean="0">
                <a:latin typeface="Arial" pitchFamily="34" charset="0"/>
                <a:cs typeface="Arial" pitchFamily="34" charset="0"/>
              </a:rPr>
              <a:t>2. </a:t>
            </a:r>
            <a:r>
              <a:rPr lang="en-US" dirty="0" err="1" smtClean="0">
                <a:latin typeface="Arial" pitchFamily="34" charset="0"/>
                <a:cs typeface="Arial" pitchFamily="34" charset="0"/>
              </a:rPr>
              <a:t>Teori</a:t>
            </a:r>
            <a:r>
              <a:rPr lang="en-US" dirty="0" smtClean="0">
                <a:latin typeface="Arial" pitchFamily="34" charset="0"/>
                <a:cs typeface="Arial" pitchFamily="34" charset="0"/>
              </a:rPr>
              <a:t> </a:t>
            </a:r>
            <a:r>
              <a:rPr lang="en-US" dirty="0" err="1" smtClean="0">
                <a:latin typeface="Arial" pitchFamily="34" charset="0"/>
                <a:cs typeface="Arial" pitchFamily="34" charset="0"/>
              </a:rPr>
              <a:t>Kekuatan</a:t>
            </a:r>
            <a:r>
              <a:rPr lang="en-US" dirty="0" smtClean="0">
                <a:latin typeface="Arial" pitchFamily="34" charset="0"/>
                <a:cs typeface="Arial" pitchFamily="34" charset="0"/>
              </a:rPr>
              <a:t> </a:t>
            </a:r>
            <a:endParaRPr lang="id-ID" dirty="0" smtClean="0">
              <a:latin typeface="Arial" pitchFamily="34" charset="0"/>
              <a:cs typeface="Arial" pitchFamily="34" charset="0"/>
            </a:endParaRPr>
          </a:p>
          <a:p>
            <a:pPr lvl="1" algn="just"/>
            <a:r>
              <a:rPr lang="en-US" dirty="0" err="1" smtClean="0">
                <a:latin typeface="Arial" pitchFamily="34" charset="0"/>
                <a:cs typeface="Arial" pitchFamily="34" charset="0"/>
              </a:rPr>
              <a:t>Teori</a:t>
            </a:r>
            <a:r>
              <a:rPr lang="en-US" dirty="0" smtClean="0">
                <a:latin typeface="Arial" pitchFamily="34" charset="0"/>
                <a:cs typeface="Arial" pitchFamily="34" charset="0"/>
              </a:rPr>
              <a:t> </a:t>
            </a:r>
            <a:r>
              <a:rPr lang="en-US" dirty="0" err="1" smtClean="0">
                <a:latin typeface="Arial" pitchFamily="34" charset="0"/>
                <a:cs typeface="Arial" pitchFamily="34" charset="0"/>
              </a:rPr>
              <a:t>kekuatan</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berpandangan</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kekuatan</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meliputi</a:t>
            </a:r>
            <a:r>
              <a:rPr lang="en-US" dirty="0" smtClean="0">
                <a:latin typeface="Arial" pitchFamily="34" charset="0"/>
                <a:cs typeface="Arial" pitchFamily="34" charset="0"/>
              </a:rPr>
              <a:t> </a:t>
            </a:r>
            <a:r>
              <a:rPr lang="en-US" dirty="0" err="1" smtClean="0">
                <a:latin typeface="Arial" pitchFamily="34" charset="0"/>
                <a:cs typeface="Arial" pitchFamily="34" charset="0"/>
              </a:rPr>
              <a:t>kekuatan</a:t>
            </a:r>
            <a:r>
              <a:rPr lang="en-US" dirty="0" smtClean="0">
                <a:latin typeface="Arial" pitchFamily="34" charset="0"/>
                <a:cs typeface="Arial" pitchFamily="34" charset="0"/>
              </a:rPr>
              <a:t> </a:t>
            </a:r>
            <a:r>
              <a:rPr lang="en-US" dirty="0" err="1" smtClean="0">
                <a:latin typeface="Arial" pitchFamily="34" charset="0"/>
                <a:cs typeface="Arial" pitchFamily="34" charset="0"/>
              </a:rPr>
              <a:t>jasmani</a:t>
            </a:r>
            <a:r>
              <a:rPr lang="en-US" dirty="0" smtClean="0">
                <a:latin typeface="Arial" pitchFamily="34" charset="0"/>
                <a:cs typeface="Arial" pitchFamily="34" charset="0"/>
              </a:rPr>
              <a:t> (</a:t>
            </a:r>
            <a:r>
              <a:rPr lang="en-US" i="1" dirty="0" smtClean="0">
                <a:latin typeface="Arial" pitchFamily="34" charset="0"/>
                <a:cs typeface="Arial" pitchFamily="34" charset="0"/>
              </a:rPr>
              <a:t>physic</a:t>
            </a:r>
            <a:r>
              <a:rPr lang="en-US" dirty="0" smtClean="0">
                <a:latin typeface="Arial" pitchFamily="34" charset="0"/>
                <a:cs typeface="Arial" pitchFamily="34" charset="0"/>
              </a:rPr>
              <a:t>), </a:t>
            </a:r>
            <a:r>
              <a:rPr lang="en-US" dirty="0" err="1" smtClean="0">
                <a:latin typeface="Arial" pitchFamily="34" charset="0"/>
                <a:cs typeface="Arial" pitchFamily="34" charset="0"/>
              </a:rPr>
              <a:t>kekuatan</a:t>
            </a:r>
            <a:r>
              <a:rPr lang="en-US" dirty="0" smtClean="0">
                <a:latin typeface="Arial" pitchFamily="34" charset="0"/>
                <a:cs typeface="Arial" pitchFamily="34" charset="0"/>
              </a:rPr>
              <a:t> </a:t>
            </a:r>
            <a:r>
              <a:rPr lang="en-US" dirty="0" err="1" smtClean="0">
                <a:latin typeface="Arial" pitchFamily="34" charset="0"/>
                <a:cs typeface="Arial" pitchFamily="34" charset="0"/>
              </a:rPr>
              <a:t>rohani</a:t>
            </a:r>
            <a:r>
              <a:rPr lang="en-US" dirty="0" smtClean="0">
                <a:latin typeface="Arial" pitchFamily="34" charset="0"/>
                <a:cs typeface="Arial" pitchFamily="34" charset="0"/>
              </a:rPr>
              <a:t> (</a:t>
            </a:r>
            <a:r>
              <a:rPr lang="en-US" i="1" dirty="0" err="1" smtClean="0">
                <a:latin typeface="Arial" pitchFamily="34" charset="0"/>
                <a:cs typeface="Arial" pitchFamily="34" charset="0"/>
              </a:rPr>
              <a:t>phychis</a:t>
            </a:r>
            <a:r>
              <a:rPr lang="en-US"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a:t>
            </a:r>
            <a:r>
              <a:rPr lang="en-US" dirty="0" err="1" smtClean="0">
                <a:latin typeface="Arial" pitchFamily="34" charset="0"/>
                <a:cs typeface="Arial" pitchFamily="34" charset="0"/>
              </a:rPr>
              <a:t>kekuatan</a:t>
            </a:r>
            <a:r>
              <a:rPr lang="en-US" dirty="0" smtClean="0">
                <a:latin typeface="Arial" pitchFamily="34" charset="0"/>
                <a:cs typeface="Arial" pitchFamily="34" charset="0"/>
              </a:rPr>
              <a:t> </a:t>
            </a:r>
            <a:r>
              <a:rPr lang="en-US" dirty="0" err="1" smtClean="0">
                <a:latin typeface="Arial" pitchFamily="34" charset="0"/>
                <a:cs typeface="Arial" pitchFamily="34" charset="0"/>
              </a:rPr>
              <a:t>materi</a:t>
            </a:r>
            <a:r>
              <a:rPr lang="en-US" dirty="0" smtClean="0">
                <a:latin typeface="Arial" pitchFamily="34" charset="0"/>
                <a:cs typeface="Arial" pitchFamily="34" charset="0"/>
              </a:rPr>
              <a:t> (</a:t>
            </a:r>
            <a:r>
              <a:rPr lang="en-US" dirty="0" err="1" smtClean="0">
                <a:latin typeface="Arial" pitchFamily="34" charset="0"/>
                <a:cs typeface="Arial" pitchFamily="34" charset="0"/>
              </a:rPr>
              <a:t>keberadaan</a:t>
            </a:r>
            <a:r>
              <a:rPr lang="en-US" dirty="0" smtClean="0">
                <a:latin typeface="Arial" pitchFamily="34" charset="0"/>
                <a:cs typeface="Arial" pitchFamily="34" charset="0"/>
              </a:rPr>
              <a:t>), </a:t>
            </a:r>
            <a:r>
              <a:rPr lang="en-US" dirty="0" err="1" smtClean="0">
                <a:latin typeface="Arial" pitchFamily="34" charset="0"/>
                <a:cs typeface="Arial" pitchFamily="34" charset="0"/>
              </a:rPr>
              <a:t>maupun</a:t>
            </a:r>
            <a:r>
              <a:rPr lang="en-US" dirty="0" smtClean="0">
                <a:latin typeface="Arial" pitchFamily="34" charset="0"/>
                <a:cs typeface="Arial" pitchFamily="34" charset="0"/>
              </a:rPr>
              <a:t> </a:t>
            </a:r>
            <a:r>
              <a:rPr lang="en-US" dirty="0" err="1" smtClean="0">
                <a:latin typeface="Arial" pitchFamily="34" charset="0"/>
                <a:cs typeface="Arial" pitchFamily="34" charset="0"/>
              </a:rPr>
              <a:t>kekuatan</a:t>
            </a:r>
            <a:r>
              <a:rPr lang="en-US" dirty="0" smtClean="0">
                <a:latin typeface="Arial" pitchFamily="34" charset="0"/>
                <a:cs typeface="Arial" pitchFamily="34" charset="0"/>
              </a:rPr>
              <a:t> </a:t>
            </a:r>
            <a:r>
              <a:rPr lang="en-US" dirty="0" err="1" smtClean="0">
                <a:latin typeface="Arial" pitchFamily="34" charset="0"/>
                <a:cs typeface="Arial" pitchFamily="34" charset="0"/>
              </a:rPr>
              <a:t>politik</a:t>
            </a:r>
            <a:r>
              <a:rPr lang="en-US" dirty="0" smtClean="0">
                <a:latin typeface="Arial" pitchFamily="34" charset="0"/>
                <a:cs typeface="Arial" pitchFamily="34" charset="0"/>
              </a:rPr>
              <a:t>. </a:t>
            </a:r>
            <a:r>
              <a:rPr lang="en-US" dirty="0" err="1" smtClean="0">
                <a:latin typeface="Arial" pitchFamily="34" charset="0"/>
                <a:cs typeface="Arial" pitchFamily="34" charset="0"/>
              </a:rPr>
              <a:t>Inti</a:t>
            </a:r>
            <a:r>
              <a:rPr lang="en-US" dirty="0" smtClean="0">
                <a:latin typeface="Arial" pitchFamily="34" charset="0"/>
                <a:cs typeface="Arial" pitchFamily="34" charset="0"/>
              </a:rPr>
              <a:t> </a:t>
            </a:r>
            <a:r>
              <a:rPr lang="en-US" dirty="0" err="1" smtClean="0">
                <a:latin typeface="Arial" pitchFamily="34" charset="0"/>
                <a:cs typeface="Arial" pitchFamily="34" charset="0"/>
              </a:rPr>
              <a:t>ajaran</a:t>
            </a:r>
            <a:r>
              <a:rPr lang="en-US" dirty="0" smtClean="0">
                <a:latin typeface="Arial" pitchFamily="34" charset="0"/>
                <a:cs typeface="Arial" pitchFamily="34" charset="0"/>
              </a:rPr>
              <a:t> </a:t>
            </a:r>
            <a:r>
              <a:rPr lang="en-US" dirty="0" err="1" smtClean="0">
                <a:latin typeface="Arial" pitchFamily="34" charset="0"/>
                <a:cs typeface="Arial" pitchFamily="34" charset="0"/>
              </a:rPr>
              <a:t>teori</a:t>
            </a:r>
            <a:r>
              <a:rPr lang="en-US" dirty="0" smtClean="0">
                <a:latin typeface="Arial" pitchFamily="34" charset="0"/>
                <a:cs typeface="Arial" pitchFamily="34" charset="0"/>
              </a:rPr>
              <a:t> </a:t>
            </a:r>
            <a:r>
              <a:rPr lang="en-US" dirty="0" err="1" smtClean="0">
                <a:latin typeface="Arial" pitchFamily="34" charset="0"/>
                <a:cs typeface="Arial" pitchFamily="34" charset="0"/>
              </a:rPr>
              <a:t>kekuatan</a:t>
            </a:r>
            <a:r>
              <a:rPr lang="en-US" dirty="0" smtClean="0">
                <a:latin typeface="Arial" pitchFamily="34" charset="0"/>
                <a:cs typeface="Arial" pitchFamily="34" charset="0"/>
              </a:rPr>
              <a:t> </a:t>
            </a:r>
            <a:r>
              <a:rPr lang="en-US" dirty="0" err="1" smtClean="0">
                <a:latin typeface="Arial" pitchFamily="34" charset="0"/>
                <a:cs typeface="Arial" pitchFamily="34" charset="0"/>
              </a:rPr>
              <a:t>mengenai</a:t>
            </a:r>
            <a:r>
              <a:rPr lang="en-US" dirty="0" smtClean="0">
                <a:latin typeface="Arial" pitchFamily="34" charset="0"/>
                <a:cs typeface="Arial" pitchFamily="34" charset="0"/>
              </a:rPr>
              <a:t> </a:t>
            </a:r>
            <a:r>
              <a:rPr lang="en-US" dirty="0" err="1" smtClean="0">
                <a:latin typeface="Arial" pitchFamily="34" charset="0"/>
                <a:cs typeface="Arial" pitchFamily="34" charset="0"/>
              </a:rPr>
              <a:t>terbentuknya</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akan</a:t>
            </a:r>
            <a:r>
              <a:rPr lang="en-US" dirty="0" smtClean="0">
                <a:latin typeface="Arial" pitchFamily="34" charset="0"/>
                <a:cs typeface="Arial" pitchFamily="34" charset="0"/>
              </a:rPr>
              <a:t> </a:t>
            </a:r>
            <a:r>
              <a:rPr lang="en-US" dirty="0" err="1" smtClean="0">
                <a:latin typeface="Arial" pitchFamily="34" charset="0"/>
                <a:cs typeface="Arial" pitchFamily="34" charset="0"/>
              </a:rPr>
              <a:t>terbentuk</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akibat</a:t>
            </a:r>
            <a:r>
              <a:rPr lang="en-US" dirty="0" smtClean="0">
                <a:latin typeface="Arial" pitchFamily="34" charset="0"/>
                <a:cs typeface="Arial" pitchFamily="34" charset="0"/>
              </a:rPr>
              <a:t> </a:t>
            </a:r>
            <a:r>
              <a:rPr lang="en-US" dirty="0" err="1" smtClean="0">
                <a:latin typeface="Arial" pitchFamily="34" charset="0"/>
                <a:cs typeface="Arial" pitchFamily="34" charset="0"/>
              </a:rPr>
              <a:t>adanya</a:t>
            </a:r>
            <a:r>
              <a:rPr lang="en-US" dirty="0" smtClean="0">
                <a:latin typeface="Arial" pitchFamily="34" charset="0"/>
                <a:cs typeface="Arial" pitchFamily="34" charset="0"/>
              </a:rPr>
              <a:t> </a:t>
            </a:r>
            <a:r>
              <a:rPr lang="en-US" dirty="0" err="1" smtClean="0">
                <a:latin typeface="Arial" pitchFamily="34" charset="0"/>
                <a:cs typeface="Arial" pitchFamily="34" charset="0"/>
              </a:rPr>
              <a:t>dominasi</a:t>
            </a:r>
            <a:r>
              <a:rPr lang="en-US"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a:t>
            </a:r>
            <a:r>
              <a:rPr lang="en-US" dirty="0" err="1" smtClean="0">
                <a:latin typeface="Arial" pitchFamily="34" charset="0"/>
                <a:cs typeface="Arial" pitchFamily="34" charset="0"/>
              </a:rPr>
              <a:t>penaklukan</a:t>
            </a:r>
            <a:r>
              <a:rPr lang="en-US" dirty="0" smtClean="0">
                <a:latin typeface="Arial" pitchFamily="34" charset="0"/>
                <a:cs typeface="Arial" pitchFamily="34" charset="0"/>
              </a:rPr>
              <a:t> </a:t>
            </a:r>
            <a:r>
              <a:rPr lang="en-US" dirty="0" err="1" smtClean="0">
                <a:latin typeface="Arial" pitchFamily="34" charset="0"/>
                <a:cs typeface="Arial" pitchFamily="34" charset="0"/>
              </a:rPr>
              <a:t>dari</a:t>
            </a:r>
            <a:r>
              <a:rPr lang="en-US" dirty="0" smtClean="0">
                <a:latin typeface="Arial" pitchFamily="34" charset="0"/>
                <a:cs typeface="Arial" pitchFamily="34" charset="0"/>
              </a:rPr>
              <a:t> </a:t>
            </a:r>
            <a:r>
              <a:rPr lang="en-US" dirty="0" err="1" smtClean="0">
                <a:latin typeface="Arial" pitchFamily="34" charset="0"/>
                <a:cs typeface="Arial" pitchFamily="34" charset="0"/>
              </a:rPr>
              <a:t>kelompok</a:t>
            </a:r>
            <a:r>
              <a:rPr lang="en-US" dirty="0" smtClean="0">
                <a:latin typeface="Arial" pitchFamily="34" charset="0"/>
                <a:cs typeface="Arial" pitchFamily="34" charset="0"/>
              </a:rPr>
              <a:t> yang </a:t>
            </a:r>
            <a:r>
              <a:rPr lang="en-US" dirty="0" err="1" smtClean="0">
                <a:latin typeface="Arial" pitchFamily="34" charset="0"/>
                <a:cs typeface="Arial" pitchFamily="34" charset="0"/>
              </a:rPr>
              <a:t>kuat</a:t>
            </a:r>
            <a:r>
              <a:rPr lang="en-US" dirty="0" smtClean="0">
                <a:latin typeface="Arial" pitchFamily="34" charset="0"/>
                <a:cs typeface="Arial" pitchFamily="34" charset="0"/>
              </a:rPr>
              <a:t> </a:t>
            </a:r>
            <a:r>
              <a:rPr lang="en-US" dirty="0" err="1" smtClean="0">
                <a:latin typeface="Arial" pitchFamily="34" charset="0"/>
                <a:cs typeface="Arial" pitchFamily="34" charset="0"/>
              </a:rPr>
              <a:t>terhadap</a:t>
            </a:r>
            <a:r>
              <a:rPr lang="en-US" dirty="0" smtClean="0">
                <a:latin typeface="Arial" pitchFamily="34" charset="0"/>
                <a:cs typeface="Arial" pitchFamily="34" charset="0"/>
              </a:rPr>
              <a:t> </a:t>
            </a:r>
            <a:r>
              <a:rPr lang="en-US" dirty="0" err="1" smtClean="0">
                <a:latin typeface="Arial" pitchFamily="34" charset="0"/>
                <a:cs typeface="Arial" pitchFamily="34" charset="0"/>
              </a:rPr>
              <a:t>kelompok</a:t>
            </a:r>
            <a:r>
              <a:rPr lang="en-US" dirty="0" smtClean="0">
                <a:latin typeface="Arial" pitchFamily="34" charset="0"/>
                <a:cs typeface="Arial" pitchFamily="34" charset="0"/>
              </a:rPr>
              <a:t> yang </a:t>
            </a:r>
            <a:r>
              <a:rPr lang="en-US" dirty="0" err="1" smtClean="0">
                <a:latin typeface="Arial" pitchFamily="34" charset="0"/>
                <a:cs typeface="Arial" pitchFamily="34" charset="0"/>
              </a:rPr>
              <a:t>lemah</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lvl="1" algn="just"/>
            <a:r>
              <a:rPr lang="en-US" dirty="0" err="1" smtClean="0">
                <a:latin typeface="Arial" pitchFamily="34" charset="0"/>
                <a:cs typeface="Arial" pitchFamily="34" charset="0"/>
              </a:rPr>
              <a:t>Menurut</a:t>
            </a:r>
            <a:r>
              <a:rPr lang="en-US" dirty="0" smtClean="0">
                <a:latin typeface="Arial" pitchFamily="34" charset="0"/>
                <a:cs typeface="Arial" pitchFamily="34" charset="0"/>
              </a:rPr>
              <a:t> Charles </a:t>
            </a:r>
            <a:r>
              <a:rPr lang="en-US" dirty="0" err="1" smtClean="0">
                <a:latin typeface="Arial" pitchFamily="34" charset="0"/>
                <a:cs typeface="Arial" pitchFamily="34" charset="0"/>
              </a:rPr>
              <a:t>Dawrin</a:t>
            </a:r>
            <a:r>
              <a:rPr lang="en-US" dirty="0" smtClean="0">
                <a:latin typeface="Arial" pitchFamily="34" charset="0"/>
                <a:cs typeface="Arial" pitchFamily="34" charset="0"/>
              </a:rPr>
              <a:t>, </a:t>
            </a:r>
            <a:r>
              <a:rPr lang="en-US" dirty="0" err="1" smtClean="0">
                <a:latin typeface="Arial" pitchFamily="34" charset="0"/>
                <a:cs typeface="Arial" pitchFamily="34" charset="0"/>
              </a:rPr>
              <a:t>bahwa</a:t>
            </a:r>
            <a:r>
              <a:rPr lang="en-US" dirty="0" smtClean="0">
                <a:latin typeface="Arial" pitchFamily="34" charset="0"/>
                <a:cs typeface="Arial" pitchFamily="34" charset="0"/>
              </a:rPr>
              <a:t> </a:t>
            </a:r>
            <a:r>
              <a:rPr lang="en-US" dirty="0" err="1" smtClean="0">
                <a:latin typeface="Arial" pitchFamily="34" charset="0"/>
                <a:cs typeface="Arial" pitchFamily="34" charset="0"/>
              </a:rPr>
              <a:t>kehidupan</a:t>
            </a:r>
            <a:r>
              <a:rPr lang="en-US" dirty="0" smtClean="0">
                <a:latin typeface="Arial" pitchFamily="34" charset="0"/>
                <a:cs typeface="Arial" pitchFamily="34" charset="0"/>
              </a:rPr>
              <a:t> </a:t>
            </a:r>
            <a:r>
              <a:rPr lang="en-US" dirty="0" err="1" smtClean="0">
                <a:latin typeface="Arial" pitchFamily="34" charset="0"/>
                <a:cs typeface="Arial" pitchFamily="34" charset="0"/>
              </a:rPr>
              <a:t>semesta</a:t>
            </a:r>
            <a:r>
              <a:rPr lang="en-US" dirty="0" smtClean="0">
                <a:latin typeface="Arial" pitchFamily="34" charset="0"/>
                <a:cs typeface="Arial" pitchFamily="34" charset="0"/>
              </a:rPr>
              <a:t> </a:t>
            </a:r>
            <a:r>
              <a:rPr lang="en-US" dirty="0" err="1" smtClean="0">
                <a:latin typeface="Arial" pitchFamily="34" charset="0"/>
                <a:cs typeface="Arial" pitchFamily="34" charset="0"/>
              </a:rPr>
              <a:t>alam</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diliputi</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a:t>
            </a:r>
            <a:r>
              <a:rPr lang="en-US" dirty="0" err="1" smtClean="0">
                <a:latin typeface="Arial" pitchFamily="34" charset="0"/>
                <a:cs typeface="Arial" pitchFamily="34" charset="0"/>
              </a:rPr>
              <a:t>serba</a:t>
            </a:r>
            <a:r>
              <a:rPr lang="en-US" dirty="0" smtClean="0">
                <a:latin typeface="Arial" pitchFamily="34" charset="0"/>
                <a:cs typeface="Arial" pitchFamily="34" charset="0"/>
              </a:rPr>
              <a:t> </a:t>
            </a:r>
            <a:r>
              <a:rPr lang="en-US" dirty="0" err="1" smtClean="0">
                <a:latin typeface="Arial" pitchFamily="34" charset="0"/>
                <a:cs typeface="Arial" pitchFamily="34" charset="0"/>
              </a:rPr>
              <a:t>perjuangan</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mempertahankan</a:t>
            </a:r>
            <a:r>
              <a:rPr lang="en-US" dirty="0" smtClean="0">
                <a:latin typeface="Arial" pitchFamily="34" charset="0"/>
                <a:cs typeface="Arial" pitchFamily="34" charset="0"/>
              </a:rPr>
              <a:t> </a:t>
            </a:r>
            <a:r>
              <a:rPr lang="en-US" dirty="0" err="1" smtClean="0">
                <a:latin typeface="Arial" pitchFamily="34" charset="0"/>
                <a:cs typeface="Arial" pitchFamily="34" charset="0"/>
              </a:rPr>
              <a:t>hidup</a:t>
            </a:r>
            <a:r>
              <a:rPr lang="en-US" dirty="0" smtClean="0">
                <a:latin typeface="Arial" pitchFamily="34" charset="0"/>
                <a:cs typeface="Arial" pitchFamily="34" charset="0"/>
              </a:rPr>
              <a:t> </a:t>
            </a:r>
            <a:r>
              <a:rPr lang="en-US" dirty="0" err="1" smtClean="0">
                <a:latin typeface="Arial" pitchFamily="34" charset="0"/>
                <a:cs typeface="Arial" pitchFamily="34" charset="0"/>
              </a:rPr>
              <a:t>masing-masing</a:t>
            </a:r>
            <a:r>
              <a:rPr lang="en-US" dirty="0" smtClean="0">
                <a:latin typeface="Arial" pitchFamily="34" charset="0"/>
                <a:cs typeface="Arial" pitchFamily="34" charset="0"/>
              </a:rPr>
              <a:t>. Yang </a:t>
            </a:r>
            <a:r>
              <a:rPr lang="en-US" dirty="0" err="1" smtClean="0">
                <a:latin typeface="Arial" pitchFamily="34" charset="0"/>
                <a:cs typeface="Arial" pitchFamily="34" charset="0"/>
              </a:rPr>
              <a:t>kuat</a:t>
            </a:r>
            <a:r>
              <a:rPr lang="en-US" dirty="0" smtClean="0">
                <a:latin typeface="Arial" pitchFamily="34" charset="0"/>
                <a:cs typeface="Arial" pitchFamily="34" charset="0"/>
              </a:rPr>
              <a:t> </a:t>
            </a:r>
            <a:r>
              <a:rPr lang="en-US" dirty="0" err="1" smtClean="0">
                <a:latin typeface="Arial" pitchFamily="34" charset="0"/>
                <a:cs typeface="Arial" pitchFamily="34" charset="0"/>
              </a:rPr>
              <a:t>akan</a:t>
            </a:r>
            <a:r>
              <a:rPr lang="en-US" dirty="0" smtClean="0">
                <a:latin typeface="Arial" pitchFamily="34" charset="0"/>
                <a:cs typeface="Arial" pitchFamily="34" charset="0"/>
              </a:rPr>
              <a:t> </a:t>
            </a:r>
            <a:r>
              <a:rPr lang="en-US" dirty="0" err="1" smtClean="0">
                <a:latin typeface="Arial" pitchFamily="34" charset="0"/>
                <a:cs typeface="Arial" pitchFamily="34" charset="0"/>
              </a:rPr>
              <a:t>menindas</a:t>
            </a:r>
            <a:r>
              <a:rPr lang="en-US" dirty="0" smtClean="0">
                <a:latin typeface="Arial" pitchFamily="34" charset="0"/>
                <a:cs typeface="Arial" pitchFamily="34" charset="0"/>
              </a:rPr>
              <a:t> yang </a:t>
            </a:r>
            <a:r>
              <a:rPr lang="en-US" dirty="0" err="1" smtClean="0">
                <a:latin typeface="Arial" pitchFamily="34" charset="0"/>
                <a:cs typeface="Arial" pitchFamily="34" charset="0"/>
              </a:rPr>
              <a:t>lemah</a:t>
            </a:r>
            <a:r>
              <a:rPr lang="en-US" dirty="0" smtClean="0">
                <a:latin typeface="Arial" pitchFamily="34" charset="0"/>
                <a:cs typeface="Arial" pitchFamily="34" charset="0"/>
              </a:rPr>
              <a:t>, </a:t>
            </a:r>
            <a:r>
              <a:rPr lang="en-US" dirty="0" err="1" smtClean="0">
                <a:latin typeface="Arial" pitchFamily="34" charset="0"/>
                <a:cs typeface="Arial" pitchFamily="34" charset="0"/>
              </a:rPr>
              <a:t>maka</a:t>
            </a:r>
            <a:r>
              <a:rPr lang="en-US" dirty="0" smtClean="0">
                <a:latin typeface="Arial" pitchFamily="34" charset="0"/>
                <a:cs typeface="Arial" pitchFamily="34" charset="0"/>
              </a:rPr>
              <a:t> </a:t>
            </a:r>
            <a:r>
              <a:rPr lang="en-US" dirty="0" err="1" smtClean="0">
                <a:latin typeface="Arial" pitchFamily="34" charset="0"/>
                <a:cs typeface="Arial" pitchFamily="34" charset="0"/>
              </a:rPr>
              <a:t>semuanya</a:t>
            </a:r>
            <a:r>
              <a:rPr lang="en-US" dirty="0" smtClean="0">
                <a:latin typeface="Arial" pitchFamily="34" charset="0"/>
                <a:cs typeface="Arial" pitchFamily="34" charset="0"/>
              </a:rPr>
              <a:t> </a:t>
            </a:r>
            <a:r>
              <a:rPr lang="en-US" dirty="0" err="1" smtClean="0">
                <a:latin typeface="Arial" pitchFamily="34" charset="0"/>
                <a:cs typeface="Arial" pitchFamily="34" charset="0"/>
              </a:rPr>
              <a:t>berusaha</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menjadi</a:t>
            </a:r>
            <a:r>
              <a:rPr lang="en-US" dirty="0" smtClean="0">
                <a:latin typeface="Arial" pitchFamily="34" charset="0"/>
                <a:cs typeface="Arial" pitchFamily="34" charset="0"/>
              </a:rPr>
              <a:t> </a:t>
            </a:r>
            <a:r>
              <a:rPr lang="en-US" dirty="0" err="1" smtClean="0">
                <a:latin typeface="Arial" pitchFamily="34" charset="0"/>
                <a:cs typeface="Arial" pitchFamily="34" charset="0"/>
              </a:rPr>
              <a:t>kuat</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unggul</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perjuangan</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lvl="1" algn="just"/>
            <a:r>
              <a:rPr lang="en-US" dirty="0" err="1" smtClean="0">
                <a:latin typeface="Arial" pitchFamily="34" charset="0"/>
                <a:cs typeface="Arial" pitchFamily="34" charset="0"/>
              </a:rPr>
              <a:t>Menurut</a:t>
            </a:r>
            <a:r>
              <a:rPr lang="en-US" dirty="0" smtClean="0">
                <a:latin typeface="Arial" pitchFamily="34" charset="0"/>
                <a:cs typeface="Arial" pitchFamily="34" charset="0"/>
              </a:rPr>
              <a:t> Franz Oppenheimer </a:t>
            </a:r>
            <a:r>
              <a:rPr lang="en-US" dirty="0" err="1" smtClean="0">
                <a:latin typeface="Arial" pitchFamily="34" charset="0"/>
                <a:cs typeface="Arial" pitchFamily="34" charset="0"/>
              </a:rPr>
              <a:t>seperti</a:t>
            </a:r>
            <a:r>
              <a:rPr lang="en-US" dirty="0" smtClean="0">
                <a:latin typeface="Arial" pitchFamily="34" charset="0"/>
                <a:cs typeface="Arial" pitchFamily="34" charset="0"/>
              </a:rPr>
              <a:t> yang </a:t>
            </a:r>
            <a:r>
              <a:rPr lang="en-US" dirty="0" err="1" smtClean="0">
                <a:latin typeface="Arial" pitchFamily="34" charset="0"/>
                <a:cs typeface="Arial" pitchFamily="34" charset="0"/>
              </a:rPr>
              <a:t>dikemukakannya</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bukunya</a:t>
            </a:r>
            <a:r>
              <a:rPr lang="en-US" dirty="0" smtClean="0">
                <a:latin typeface="Arial" pitchFamily="34" charset="0"/>
                <a:cs typeface="Arial" pitchFamily="34" charset="0"/>
              </a:rPr>
              <a:t> yang </a:t>
            </a:r>
            <a:r>
              <a:rPr lang="en-US" dirty="0" err="1" smtClean="0">
                <a:latin typeface="Arial" pitchFamily="34" charset="0"/>
                <a:cs typeface="Arial" pitchFamily="34" charset="0"/>
              </a:rPr>
              <a:t>berjudul</a:t>
            </a:r>
            <a:r>
              <a:rPr lang="en-US" dirty="0" smtClean="0">
                <a:latin typeface="Arial" pitchFamily="34" charset="0"/>
                <a:cs typeface="Arial" pitchFamily="34" charset="0"/>
              </a:rPr>
              <a:t> </a:t>
            </a:r>
            <a:r>
              <a:rPr lang="en-US" i="1" dirty="0" err="1" smtClean="0">
                <a:latin typeface="Arial" pitchFamily="34" charset="0"/>
                <a:cs typeface="Arial" pitchFamily="34" charset="0"/>
              </a:rPr>
              <a:t>Der</a:t>
            </a:r>
            <a:r>
              <a:rPr lang="en-US" i="1" dirty="0" smtClean="0">
                <a:latin typeface="Arial" pitchFamily="34" charset="0"/>
                <a:cs typeface="Arial" pitchFamily="34" charset="0"/>
              </a:rPr>
              <a:t> </a:t>
            </a:r>
            <a:r>
              <a:rPr lang="en-US" i="1" dirty="0" err="1" smtClean="0">
                <a:latin typeface="Arial" pitchFamily="34" charset="0"/>
                <a:cs typeface="Arial" pitchFamily="34" charset="0"/>
              </a:rPr>
              <a:t>Staat</a:t>
            </a:r>
            <a:r>
              <a:rPr lang="en-US" i="1" dirty="0" smtClean="0">
                <a:latin typeface="Arial" pitchFamily="34" charset="0"/>
                <a:cs typeface="Arial" pitchFamily="34" charset="0"/>
              </a:rPr>
              <a:t>, </a:t>
            </a:r>
            <a:r>
              <a:rPr lang="en-US" dirty="0" err="1" smtClean="0">
                <a:latin typeface="Arial" pitchFamily="34" charset="0"/>
                <a:cs typeface="Arial" pitchFamily="34" charset="0"/>
              </a:rPr>
              <a:t>bahwan</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suatu</a:t>
            </a:r>
            <a:r>
              <a:rPr lang="en-US" dirty="0" smtClean="0">
                <a:latin typeface="Arial" pitchFamily="34" charset="0"/>
                <a:cs typeface="Arial" pitchFamily="34" charset="0"/>
              </a:rPr>
              <a:t> </a:t>
            </a:r>
            <a:r>
              <a:rPr lang="en-US" dirty="0" err="1" smtClean="0">
                <a:latin typeface="Arial" pitchFamily="34" charset="0"/>
                <a:cs typeface="Arial" pitchFamily="34" charset="0"/>
              </a:rPr>
              <a:t>susunan</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yang </a:t>
            </a:r>
            <a:r>
              <a:rPr lang="en-US" dirty="0" err="1" smtClean="0">
                <a:latin typeface="Arial" pitchFamily="34" charset="0"/>
                <a:cs typeface="Arial" pitchFamily="34" charset="0"/>
              </a:rPr>
              <a:t>oleh</a:t>
            </a:r>
            <a:r>
              <a:rPr lang="en-US" dirty="0" smtClean="0">
                <a:latin typeface="Arial" pitchFamily="34" charset="0"/>
                <a:cs typeface="Arial" pitchFamily="34" charset="0"/>
              </a:rPr>
              <a:t> </a:t>
            </a:r>
            <a:r>
              <a:rPr lang="en-US" dirty="0" err="1" smtClean="0">
                <a:latin typeface="Arial" pitchFamily="34" charset="0"/>
                <a:cs typeface="Arial" pitchFamily="34" charset="0"/>
              </a:rPr>
              <a:t>golongan</a:t>
            </a:r>
            <a:r>
              <a:rPr lang="en-US" dirty="0" smtClean="0">
                <a:latin typeface="Arial" pitchFamily="34" charset="0"/>
                <a:cs typeface="Arial" pitchFamily="34" charset="0"/>
              </a:rPr>
              <a:t> yang </a:t>
            </a:r>
            <a:r>
              <a:rPr lang="en-US" dirty="0" err="1" smtClean="0">
                <a:latin typeface="Arial" pitchFamily="34" charset="0"/>
                <a:cs typeface="Arial" pitchFamily="34" charset="0"/>
              </a:rPr>
              <a:t>menang</a:t>
            </a:r>
            <a:r>
              <a:rPr lang="en-US" dirty="0" smtClean="0">
                <a:latin typeface="Arial" pitchFamily="34" charset="0"/>
                <a:cs typeface="Arial" pitchFamily="34" charset="0"/>
              </a:rPr>
              <a:t> </a:t>
            </a:r>
            <a:r>
              <a:rPr lang="en-US" dirty="0" err="1" smtClean="0">
                <a:latin typeface="Arial" pitchFamily="34" charset="0"/>
                <a:cs typeface="Arial" pitchFamily="34" charset="0"/>
              </a:rPr>
              <a:t>dipaksakan</a:t>
            </a:r>
            <a:r>
              <a:rPr lang="en-US" dirty="0" smtClean="0">
                <a:latin typeface="Arial" pitchFamily="34" charset="0"/>
                <a:cs typeface="Arial" pitchFamily="34" charset="0"/>
              </a:rPr>
              <a:t> </a:t>
            </a:r>
            <a:r>
              <a:rPr lang="en-US" dirty="0" err="1" smtClean="0">
                <a:latin typeface="Arial" pitchFamily="34" charset="0"/>
                <a:cs typeface="Arial" pitchFamily="34" charset="0"/>
              </a:rPr>
              <a:t>kepada</a:t>
            </a:r>
            <a:r>
              <a:rPr lang="en-US" dirty="0" smtClean="0">
                <a:latin typeface="Arial" pitchFamily="34" charset="0"/>
                <a:cs typeface="Arial" pitchFamily="34" charset="0"/>
              </a:rPr>
              <a:t> </a:t>
            </a:r>
            <a:r>
              <a:rPr lang="en-US" dirty="0" err="1" smtClean="0">
                <a:latin typeface="Arial" pitchFamily="34" charset="0"/>
                <a:cs typeface="Arial" pitchFamily="34" charset="0"/>
              </a:rPr>
              <a:t>golongan</a:t>
            </a:r>
            <a:r>
              <a:rPr lang="en-US" dirty="0" smtClean="0">
                <a:latin typeface="Arial" pitchFamily="34" charset="0"/>
                <a:cs typeface="Arial" pitchFamily="34" charset="0"/>
              </a:rPr>
              <a:t> yang </a:t>
            </a:r>
            <a:r>
              <a:rPr lang="en-US" dirty="0" err="1" smtClean="0">
                <a:latin typeface="Arial" pitchFamily="34" charset="0"/>
                <a:cs typeface="Arial" pitchFamily="34" charset="0"/>
              </a:rPr>
              <a:t>ditaklukkan</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maksud</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mengatur</a:t>
            </a:r>
            <a:r>
              <a:rPr lang="en-US" dirty="0" smtClean="0">
                <a:latin typeface="Arial" pitchFamily="34" charset="0"/>
                <a:cs typeface="Arial" pitchFamily="34" charset="0"/>
              </a:rPr>
              <a:t> </a:t>
            </a:r>
            <a:r>
              <a:rPr lang="en-US" dirty="0" err="1" smtClean="0">
                <a:latin typeface="Arial" pitchFamily="34" charset="0"/>
                <a:cs typeface="Arial" pitchFamily="34" charset="0"/>
              </a:rPr>
              <a:t>kekuasaan</a:t>
            </a:r>
            <a:r>
              <a:rPr lang="en-US" dirty="0" smtClean="0">
                <a:latin typeface="Arial" pitchFamily="34" charset="0"/>
                <a:cs typeface="Arial" pitchFamily="34" charset="0"/>
              </a:rPr>
              <a:t> </a:t>
            </a:r>
            <a:r>
              <a:rPr lang="en-US" dirty="0" err="1" smtClean="0">
                <a:latin typeface="Arial" pitchFamily="34" charset="0"/>
                <a:cs typeface="Arial" pitchFamily="34" charset="0"/>
              </a:rPr>
              <a:t>golongan</a:t>
            </a:r>
            <a:r>
              <a:rPr lang="en-US" dirty="0" smtClean="0">
                <a:latin typeface="Arial" pitchFamily="34" charset="0"/>
                <a:cs typeface="Arial" pitchFamily="34" charset="0"/>
              </a:rPr>
              <a:t> yang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atas</a:t>
            </a:r>
            <a:r>
              <a:rPr lang="en-US" dirty="0" smtClean="0">
                <a:latin typeface="Arial" pitchFamily="34" charset="0"/>
                <a:cs typeface="Arial" pitchFamily="34" charset="0"/>
              </a:rPr>
              <a:t> </a:t>
            </a:r>
            <a:r>
              <a:rPr lang="en-US" dirty="0" err="1" smtClean="0">
                <a:latin typeface="Arial" pitchFamily="34" charset="0"/>
                <a:cs typeface="Arial" pitchFamily="34" charset="0"/>
              </a:rPr>
              <a:t>golongan</a:t>
            </a:r>
            <a:r>
              <a:rPr lang="en-US" dirty="0" smtClean="0">
                <a:latin typeface="Arial" pitchFamily="34" charset="0"/>
                <a:cs typeface="Arial" pitchFamily="34" charset="0"/>
              </a:rPr>
              <a:t> yang lain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melindungi</a:t>
            </a:r>
            <a:r>
              <a:rPr lang="en-US" dirty="0" smtClean="0">
                <a:latin typeface="Arial" pitchFamily="34" charset="0"/>
                <a:cs typeface="Arial" pitchFamily="34" charset="0"/>
              </a:rPr>
              <a:t> </a:t>
            </a:r>
            <a:r>
              <a:rPr lang="en-US" dirty="0" err="1" smtClean="0">
                <a:latin typeface="Arial" pitchFamily="34" charset="0"/>
                <a:cs typeface="Arial" pitchFamily="34" charset="0"/>
              </a:rPr>
              <a:t>terhadap</a:t>
            </a:r>
            <a:r>
              <a:rPr lang="en-US" dirty="0" smtClean="0">
                <a:latin typeface="Arial" pitchFamily="34" charset="0"/>
                <a:cs typeface="Arial" pitchFamily="34" charset="0"/>
              </a:rPr>
              <a:t> </a:t>
            </a:r>
            <a:r>
              <a:rPr lang="en-US" dirty="0" err="1" smtClean="0">
                <a:latin typeface="Arial" pitchFamily="34" charset="0"/>
                <a:cs typeface="Arial" pitchFamily="34" charset="0"/>
              </a:rPr>
              <a:t>ancaman</a:t>
            </a:r>
            <a:r>
              <a:rPr lang="en-US" dirty="0" smtClean="0">
                <a:latin typeface="Arial" pitchFamily="34" charset="0"/>
                <a:cs typeface="Arial" pitchFamily="34" charset="0"/>
              </a:rPr>
              <a:t> </a:t>
            </a:r>
            <a:r>
              <a:rPr lang="en-US" dirty="0" err="1" smtClean="0">
                <a:latin typeface="Arial" pitchFamily="34" charset="0"/>
                <a:cs typeface="Arial" pitchFamily="34" charset="0"/>
              </a:rPr>
              <a:t>pihak</a:t>
            </a:r>
            <a:r>
              <a:rPr lang="en-US" dirty="0" smtClean="0">
                <a:latin typeface="Arial" pitchFamily="34" charset="0"/>
                <a:cs typeface="Arial" pitchFamily="34" charset="0"/>
              </a:rPr>
              <a:t> lain. </a:t>
            </a:r>
            <a:r>
              <a:rPr lang="en-US" dirty="0" err="1" smtClean="0">
                <a:latin typeface="Arial" pitchFamily="34" charset="0"/>
                <a:cs typeface="Arial" pitchFamily="34" charset="0"/>
              </a:rPr>
              <a:t>Tujuan</a:t>
            </a:r>
            <a:r>
              <a:rPr lang="en-US" dirty="0" smtClean="0">
                <a:latin typeface="Arial" pitchFamily="34" charset="0"/>
                <a:cs typeface="Arial" pitchFamily="34" charset="0"/>
              </a:rPr>
              <a:t> </a:t>
            </a:r>
            <a:r>
              <a:rPr lang="en-US" dirty="0" err="1" smtClean="0">
                <a:latin typeface="Arial" pitchFamily="34" charset="0"/>
                <a:cs typeface="Arial" pitchFamily="34" charset="0"/>
              </a:rPr>
              <a:t>dari</a:t>
            </a:r>
            <a:r>
              <a:rPr lang="en-US" dirty="0" smtClean="0">
                <a:latin typeface="Arial" pitchFamily="34" charset="0"/>
                <a:cs typeface="Arial" pitchFamily="34" charset="0"/>
              </a:rPr>
              <a:t> </a:t>
            </a:r>
            <a:r>
              <a:rPr lang="en-US" dirty="0" err="1" smtClean="0">
                <a:latin typeface="Arial" pitchFamily="34" charset="0"/>
                <a:cs typeface="Arial" pitchFamily="34" charset="0"/>
              </a:rPr>
              <a:t>semua</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rangka</a:t>
            </a:r>
            <a:r>
              <a:rPr lang="en-US" dirty="0" smtClean="0">
                <a:latin typeface="Arial" pitchFamily="34" charset="0"/>
                <a:cs typeface="Arial" pitchFamily="34" charset="0"/>
              </a:rPr>
              <a:t> </a:t>
            </a:r>
            <a:r>
              <a:rPr lang="en-US" dirty="0" err="1" smtClean="0">
                <a:latin typeface="Arial" pitchFamily="34" charset="0"/>
                <a:cs typeface="Arial" pitchFamily="34" charset="0"/>
              </a:rPr>
              <a:t>pemerasan</a:t>
            </a:r>
            <a:r>
              <a:rPr lang="en-US" dirty="0" smtClean="0">
                <a:latin typeface="Arial" pitchFamily="34" charset="0"/>
                <a:cs typeface="Arial" pitchFamily="34" charset="0"/>
              </a:rPr>
              <a:t> </a:t>
            </a:r>
            <a:r>
              <a:rPr lang="en-US" dirty="0" err="1" smtClean="0">
                <a:latin typeface="Arial" pitchFamily="34" charset="0"/>
                <a:cs typeface="Arial" pitchFamily="34" charset="0"/>
              </a:rPr>
              <a:t>ekonomi</a:t>
            </a:r>
            <a:r>
              <a:rPr lang="en-US" dirty="0" smtClean="0">
                <a:latin typeface="Arial" pitchFamily="34" charset="0"/>
                <a:cs typeface="Arial" pitchFamily="34" charset="0"/>
              </a:rPr>
              <a:t> </a:t>
            </a:r>
            <a:r>
              <a:rPr lang="en-US" dirty="0" err="1" smtClean="0">
                <a:latin typeface="Arial" pitchFamily="34" charset="0"/>
                <a:cs typeface="Arial" pitchFamily="34" charset="0"/>
              </a:rPr>
              <a:t>dari</a:t>
            </a:r>
            <a:r>
              <a:rPr lang="en-US" dirty="0" smtClean="0">
                <a:latin typeface="Arial" pitchFamily="34" charset="0"/>
                <a:cs typeface="Arial" pitchFamily="34" charset="0"/>
              </a:rPr>
              <a:t> </a:t>
            </a:r>
            <a:r>
              <a:rPr lang="en-US" dirty="0" err="1" smtClean="0">
                <a:latin typeface="Arial" pitchFamily="34" charset="0"/>
                <a:cs typeface="Arial" pitchFamily="34" charset="0"/>
              </a:rPr>
              <a:t>golongan</a:t>
            </a:r>
            <a:r>
              <a:rPr lang="en-US" dirty="0" smtClean="0">
                <a:latin typeface="Arial" pitchFamily="34" charset="0"/>
                <a:cs typeface="Arial" pitchFamily="34" charset="0"/>
              </a:rPr>
              <a:t> yang </a:t>
            </a:r>
            <a:r>
              <a:rPr lang="en-US" dirty="0" err="1" smtClean="0">
                <a:latin typeface="Arial" pitchFamily="34" charset="0"/>
                <a:cs typeface="Arial" pitchFamily="34" charset="0"/>
              </a:rPr>
              <a:t>menang</a:t>
            </a:r>
            <a:r>
              <a:rPr lang="en-US" dirty="0" smtClean="0">
                <a:latin typeface="Arial" pitchFamily="34" charset="0"/>
                <a:cs typeface="Arial" pitchFamily="34" charset="0"/>
              </a:rPr>
              <a:t> </a:t>
            </a:r>
            <a:r>
              <a:rPr lang="en-US" dirty="0" err="1" smtClean="0">
                <a:latin typeface="Arial" pitchFamily="34" charset="0"/>
                <a:cs typeface="Arial" pitchFamily="34" charset="0"/>
              </a:rPr>
              <a:t>terhadap</a:t>
            </a:r>
            <a:r>
              <a:rPr lang="en-US" dirty="0" smtClean="0">
                <a:latin typeface="Arial" pitchFamily="34" charset="0"/>
                <a:cs typeface="Arial" pitchFamily="34" charset="0"/>
              </a:rPr>
              <a:t> </a:t>
            </a:r>
            <a:r>
              <a:rPr lang="en-US" dirty="0" err="1" smtClean="0">
                <a:latin typeface="Arial" pitchFamily="34" charset="0"/>
                <a:cs typeface="Arial" pitchFamily="34" charset="0"/>
              </a:rPr>
              <a:t>golongan</a:t>
            </a:r>
            <a:r>
              <a:rPr lang="en-US" dirty="0" smtClean="0">
                <a:latin typeface="Arial" pitchFamily="34" charset="0"/>
                <a:cs typeface="Arial" pitchFamily="34" charset="0"/>
              </a:rPr>
              <a:t> yang </a:t>
            </a:r>
            <a:r>
              <a:rPr lang="en-US" dirty="0" err="1" smtClean="0">
                <a:latin typeface="Arial" pitchFamily="34" charset="0"/>
                <a:cs typeface="Arial" pitchFamily="34" charset="0"/>
              </a:rPr>
              <a:t>kalah</a:t>
            </a:r>
            <a:r>
              <a:rPr lang="en-US" dirty="0" smtClean="0">
                <a:latin typeface="Arial" pitchFamily="34" charset="0"/>
                <a:cs typeface="Arial" pitchFamily="34" charset="0"/>
              </a:rPr>
              <a:t>.</a:t>
            </a:r>
            <a:r>
              <a:rPr lang="en-US" i="1" dirty="0" smtClean="0">
                <a:latin typeface="Arial" pitchFamily="34" charset="0"/>
                <a:cs typeface="Arial" pitchFamily="34" charset="0"/>
              </a:rPr>
              <a:t> </a:t>
            </a:r>
            <a:endParaRPr lang="id-ID" dirty="0" smtClean="0">
              <a:latin typeface="Arial" pitchFamily="34" charset="0"/>
              <a:cs typeface="Arial" pitchFamily="34" charset="0"/>
            </a:endParaRPr>
          </a:p>
          <a:p>
            <a:endParaRPr lang="id-ID"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endParaRPr lang="id-ID" dirty="0" smtClean="0"/>
          </a:p>
          <a:p>
            <a:pPr>
              <a:buNone/>
            </a:pPr>
            <a:endParaRPr lang="id-ID" dirty="0" smtClean="0"/>
          </a:p>
          <a:p>
            <a:pPr>
              <a:buNone/>
            </a:pPr>
            <a:endParaRPr lang="id-ID" dirty="0"/>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id-ID"/>
          </a:p>
        </p:txBody>
      </p:sp>
      <p:sp>
        <p:nvSpPr>
          <p:cNvPr id="2051" name="Rectangle 3"/>
          <p:cNvSpPr>
            <a:spLocks noChangeArrowheads="1"/>
          </p:cNvSpPr>
          <p:nvPr/>
        </p:nvSpPr>
        <p:spPr bwMode="auto">
          <a:xfrm>
            <a:off x="0" y="457200"/>
            <a:ext cx="91440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cs typeface="Arial" pitchFamily="34" charset="0"/>
              </a:rPr>
              <a:t>TERBENTUKNYA NEGARA MENURUT TEORI KEKUATAN</a:t>
            </a:r>
          </a:p>
        </p:txBody>
      </p:sp>
      <p:sp>
        <p:nvSpPr>
          <p:cNvPr id="9" name="Rectangle 8"/>
          <p:cNvSpPr/>
          <p:nvPr/>
        </p:nvSpPr>
        <p:spPr>
          <a:xfrm>
            <a:off x="928662" y="1571612"/>
            <a:ext cx="7215238" cy="1500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pPr>
            <a:r>
              <a:rPr lang="en-US" sz="2400" dirty="0" smtClean="0">
                <a:solidFill>
                  <a:schemeClr val="bg1"/>
                </a:solidFill>
                <a:latin typeface="Arial" pitchFamily="34" charset="0"/>
                <a:ea typeface="Calibri" pitchFamily="34" charset="0"/>
                <a:cs typeface="Arial" pitchFamily="34" charset="0"/>
              </a:rPr>
              <a:t>PENAKLUKAN KELOMPOK KUAT TERHADAP</a:t>
            </a:r>
            <a:endParaRPr lang="id-ID" sz="2400" dirty="0" smtClean="0">
              <a:solidFill>
                <a:schemeClr val="bg1"/>
              </a:solidFill>
              <a:latin typeface="Arial" pitchFamily="34" charset="0"/>
              <a:cs typeface="Arial" pitchFamily="34" charset="0"/>
            </a:endParaRPr>
          </a:p>
          <a:p>
            <a:pPr lvl="0" algn="ctr" eaLnBrk="0" fontAlgn="base" hangingPunct="0">
              <a:spcBef>
                <a:spcPct val="0"/>
              </a:spcBef>
              <a:spcAft>
                <a:spcPct val="0"/>
              </a:spcAft>
            </a:pPr>
            <a:r>
              <a:rPr lang="en-US" sz="2400" dirty="0" smtClean="0">
                <a:solidFill>
                  <a:schemeClr val="bg1"/>
                </a:solidFill>
                <a:latin typeface="Arial" pitchFamily="34" charset="0"/>
                <a:ea typeface="Calibri" pitchFamily="34" charset="0"/>
                <a:cs typeface="Arial" pitchFamily="34" charset="0"/>
              </a:rPr>
              <a:t>KELOMPOK YANG LEMAH</a:t>
            </a:r>
            <a:endParaRPr lang="id-ID" sz="2400" dirty="0">
              <a:solidFill>
                <a:schemeClr val="bg1"/>
              </a:solidFill>
            </a:endParaRPr>
          </a:p>
        </p:txBody>
      </p:sp>
      <p:sp>
        <p:nvSpPr>
          <p:cNvPr id="10" name="Rectangle 9"/>
          <p:cNvSpPr/>
          <p:nvPr/>
        </p:nvSpPr>
        <p:spPr>
          <a:xfrm>
            <a:off x="1000100" y="4071942"/>
            <a:ext cx="7143800" cy="1143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dirty="0" smtClean="0">
              <a:latin typeface="Arial" pitchFamily="34" charset="0"/>
              <a:cs typeface="Arial" pitchFamily="34" charset="0"/>
            </a:endParaRPr>
          </a:p>
          <a:p>
            <a:pPr algn="ctr"/>
            <a:r>
              <a:rPr lang="en-US" sz="3200" dirty="0" smtClean="0">
                <a:latin typeface="Arial" pitchFamily="34" charset="0"/>
                <a:cs typeface="Arial" pitchFamily="34" charset="0"/>
              </a:rPr>
              <a:t>TERBENTUKLAH NEGARA</a:t>
            </a:r>
            <a:endParaRPr lang="id-ID" sz="3200" dirty="0" smtClean="0">
              <a:latin typeface="Arial" pitchFamily="34" charset="0"/>
              <a:cs typeface="Arial" pitchFamily="34" charset="0"/>
            </a:endParaRPr>
          </a:p>
          <a:p>
            <a:pPr algn="ctr"/>
            <a:endParaRPr lang="id-ID" dirty="0"/>
          </a:p>
        </p:txBody>
      </p:sp>
      <p:sp>
        <p:nvSpPr>
          <p:cNvPr id="11" name="Down Arrow 10"/>
          <p:cNvSpPr/>
          <p:nvPr/>
        </p:nvSpPr>
        <p:spPr>
          <a:xfrm>
            <a:off x="4572000" y="3071810"/>
            <a:ext cx="285752" cy="10001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US" sz="2400" dirty="0" smtClean="0"/>
              <a:t>3. </a:t>
            </a:r>
            <a:r>
              <a:rPr lang="en-US" sz="2400" dirty="0" err="1" smtClean="0">
                <a:latin typeface="Arial" pitchFamily="34" charset="0"/>
                <a:cs typeface="Arial" pitchFamily="34" charset="0"/>
              </a:rPr>
              <a:t>Teori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Perjanjian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Masyarakat</a:t>
            </a:r>
            <a:r>
              <a:rPr lang="en-US" sz="2400" dirty="0" smtClean="0">
                <a:latin typeface="Arial" pitchFamily="34" charset="0"/>
                <a:cs typeface="Arial" pitchFamily="34" charset="0"/>
              </a:rPr>
              <a:t> </a:t>
            </a:r>
            <a:endParaRPr lang="id-ID" sz="2400" dirty="0" smtClean="0">
              <a:latin typeface="Arial" pitchFamily="34" charset="0"/>
              <a:cs typeface="Arial" pitchFamily="34" charset="0"/>
            </a:endParaRPr>
          </a:p>
          <a:p>
            <a:pPr lvl="1">
              <a:buNone/>
            </a:pPr>
            <a:r>
              <a:rPr lang="en-US" sz="2400" dirty="0" smtClean="0">
                <a:latin typeface="Arial" pitchFamily="34" charset="0"/>
                <a:cs typeface="Arial" pitchFamily="34" charset="0"/>
              </a:rPr>
              <a:t>a.   Thomas Hobbes</a:t>
            </a:r>
            <a:endParaRPr lang="id-ID" sz="2400" dirty="0" smtClean="0">
              <a:latin typeface="Arial" pitchFamily="34" charset="0"/>
              <a:cs typeface="Arial" pitchFamily="34" charset="0"/>
            </a:endParaRPr>
          </a:p>
          <a:p>
            <a:pPr lvl="1" algn="just"/>
            <a:r>
              <a:rPr lang="en-US" sz="2600" dirty="0" err="1" smtClean="0">
                <a:latin typeface="Arial" pitchFamily="34" charset="0"/>
                <a:cs typeface="Arial" pitchFamily="34" charset="0"/>
              </a:rPr>
              <a:t>Dalam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pandangan</a:t>
            </a:r>
            <a:r>
              <a:rPr lang="en-US" sz="2600" dirty="0" smtClean="0">
                <a:latin typeface="Arial" pitchFamily="34" charset="0"/>
                <a:cs typeface="Arial" pitchFamily="34" charset="0"/>
              </a:rPr>
              <a:t> Thomas Hobbes </a:t>
            </a:r>
            <a:r>
              <a:rPr lang="en-US" sz="2600" dirty="0" err="1" smtClean="0">
                <a:latin typeface="Arial" pitchFamily="34" charset="0"/>
                <a:cs typeface="Arial" pitchFamily="34" charset="0"/>
              </a:rPr>
              <a:t>pada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teori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perjanjian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masyarakatnya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diungkapkan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bahwa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pada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mulanya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kehidupan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antar</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itu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sama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seperti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kehidupan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serigala</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dianalogikannya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dengan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sebutan</a:t>
            </a:r>
            <a:r>
              <a:rPr lang="en-US" sz="2600" dirty="0" smtClean="0">
                <a:latin typeface="Arial" pitchFamily="34" charset="0"/>
                <a:cs typeface="Arial" pitchFamily="34" charset="0"/>
              </a:rPr>
              <a:t> </a:t>
            </a:r>
            <a:r>
              <a:rPr lang="en-US" sz="2600" i="1" dirty="0" smtClean="0">
                <a:latin typeface="Arial" pitchFamily="34" charset="0"/>
                <a:cs typeface="Arial" pitchFamily="34" charset="0"/>
              </a:rPr>
              <a:t>homo </a:t>
            </a:r>
            <a:r>
              <a:rPr lang="en-US" sz="2600" i="1" dirty="0" err="1" smtClean="0">
                <a:latin typeface="Arial" pitchFamily="34" charset="0"/>
                <a:cs typeface="Arial" pitchFamily="34" charset="0"/>
              </a:rPr>
              <a:t>homini</a:t>
            </a:r>
            <a:r>
              <a:rPr lang="en-US" sz="2600" i="1" dirty="0" smtClean="0">
                <a:latin typeface="Arial" pitchFamily="34" charset="0"/>
                <a:cs typeface="Arial" pitchFamily="34" charset="0"/>
              </a:rPr>
              <a:t> lupus, </a:t>
            </a:r>
            <a:r>
              <a:rPr lang="en-US" sz="2600" dirty="0" smtClean="0">
                <a:latin typeface="Arial" pitchFamily="34" charset="0"/>
                <a:cs typeface="Arial" pitchFamily="34" charset="0"/>
              </a:rPr>
              <a:t>yang </a:t>
            </a:r>
            <a:r>
              <a:rPr lang="en-US" sz="2600" dirty="0" err="1" smtClean="0">
                <a:latin typeface="Arial" pitchFamily="34" charset="0"/>
                <a:cs typeface="Arial" pitchFamily="34" charset="0"/>
              </a:rPr>
              <a:t>artinya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bahwa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it</a:t>
            </a:r>
            <a:r>
              <a:rPr lang="id-ID" sz="2600" dirty="0" smtClean="0">
                <a:latin typeface="Arial" pitchFamily="34" charset="0"/>
                <a:cs typeface="Arial" pitchFamily="34" charset="0"/>
              </a:rPr>
              <a:t>u </a:t>
            </a:r>
            <a:r>
              <a:rPr lang="en-US" sz="2600" dirty="0" err="1" smtClean="0">
                <a:latin typeface="Arial" pitchFamily="34" charset="0"/>
                <a:cs typeface="Arial" pitchFamily="34" charset="0"/>
              </a:rPr>
              <a:t>memangsa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yang lain </a:t>
            </a:r>
            <a:r>
              <a:rPr lang="en-US" sz="2600" dirty="0" err="1" smtClean="0">
                <a:latin typeface="Arial" pitchFamily="34" charset="0"/>
                <a:cs typeface="Arial" pitchFamily="34" charset="0"/>
              </a:rPr>
              <a:t>atau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menjadi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serigala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bagi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lain.</a:t>
            </a:r>
            <a:endParaRPr lang="id-ID" sz="2600" dirty="0" smtClean="0">
              <a:latin typeface="Arial" pitchFamily="34" charset="0"/>
              <a:cs typeface="Arial" pitchFamily="34" charset="0"/>
            </a:endParaRPr>
          </a:p>
          <a:p>
            <a:pPr lvl="1" algn="just"/>
            <a:r>
              <a:rPr lang="en-US" sz="2600" dirty="0" err="1" smtClean="0">
                <a:latin typeface="Arial" pitchFamily="34" charset="0"/>
                <a:cs typeface="Arial" pitchFamily="34" charset="0"/>
              </a:rPr>
              <a:t>Perkembangan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selanjutnya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itu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saling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berinteraksi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membuat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kelompok-kelompok</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Kemudian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terjadilah</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situasi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anarkhi</a:t>
            </a:r>
            <a:r>
              <a:rPr lang="en-US" sz="2600" dirty="0" smtClean="0">
                <a:latin typeface="Arial" pitchFamily="34" charset="0"/>
                <a:cs typeface="Arial" pitchFamily="34" charset="0"/>
              </a:rPr>
              <a:t> lain </a:t>
            </a:r>
            <a:r>
              <a:rPr lang="en-US" sz="2600" dirty="0" err="1" smtClean="0">
                <a:latin typeface="Arial" pitchFamily="34" charset="0"/>
                <a:cs typeface="Arial" pitchFamily="34" charset="0"/>
              </a:rPr>
              <a:t>dalam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bentuk</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perang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antar</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kelompok</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satu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dengan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kelompok</a:t>
            </a:r>
            <a:r>
              <a:rPr lang="en-US" sz="2600" dirty="0" smtClean="0">
                <a:latin typeface="Arial" pitchFamily="34" charset="0"/>
                <a:cs typeface="Arial" pitchFamily="34" charset="0"/>
              </a:rPr>
              <a:t> yang lain </a:t>
            </a:r>
            <a:r>
              <a:rPr lang="en-US" sz="2600" dirty="0" err="1" smtClean="0">
                <a:latin typeface="Arial" pitchFamily="34" charset="0"/>
                <a:cs typeface="Arial" pitchFamily="34" charset="0"/>
              </a:rPr>
              <a:t>atau</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disebut</a:t>
            </a:r>
            <a:r>
              <a:rPr lang="en-US" sz="2600" dirty="0" smtClean="0">
                <a:latin typeface="Arial" pitchFamily="34" charset="0"/>
                <a:cs typeface="Arial" pitchFamily="34" charset="0"/>
              </a:rPr>
              <a:t> Hobbes </a:t>
            </a:r>
            <a:r>
              <a:rPr lang="en-US" sz="2600" dirty="0" err="1" smtClean="0">
                <a:latin typeface="Arial" pitchFamily="34" charset="0"/>
                <a:cs typeface="Arial" pitchFamily="34" charset="0"/>
              </a:rPr>
              <a:t>dengan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seebutan</a:t>
            </a:r>
            <a:r>
              <a:rPr lang="en-US" sz="2600" dirty="0" smtClean="0">
                <a:latin typeface="Arial" pitchFamily="34" charset="0"/>
                <a:cs typeface="Arial" pitchFamily="34" charset="0"/>
              </a:rPr>
              <a:t> </a:t>
            </a:r>
            <a:r>
              <a:rPr lang="en-US" sz="2600" i="1" dirty="0" smtClean="0">
                <a:latin typeface="Arial" pitchFamily="34" charset="0"/>
                <a:cs typeface="Arial" pitchFamily="34" charset="0"/>
              </a:rPr>
              <a:t>bellum </a:t>
            </a:r>
            <a:r>
              <a:rPr lang="en-US" sz="2600" i="1" dirty="0" err="1" smtClean="0">
                <a:latin typeface="Arial" pitchFamily="34" charset="0"/>
                <a:cs typeface="Arial" pitchFamily="34" charset="0"/>
              </a:rPr>
              <a:t>omnium</a:t>
            </a:r>
            <a:r>
              <a:rPr lang="en-US" sz="2600" i="1" dirty="0" smtClean="0">
                <a:latin typeface="Arial" pitchFamily="34" charset="0"/>
                <a:cs typeface="Arial" pitchFamily="34" charset="0"/>
              </a:rPr>
              <a:t> contra </a:t>
            </a:r>
            <a:r>
              <a:rPr lang="en-US" sz="2600" i="1" dirty="0" err="1" smtClean="0">
                <a:latin typeface="Arial" pitchFamily="34" charset="0"/>
                <a:cs typeface="Arial" pitchFamily="34" charset="0"/>
              </a:rPr>
              <a:t>omnes</a:t>
            </a:r>
            <a:r>
              <a:rPr lang="en-US" sz="2600" i="1" dirty="0" smtClean="0">
                <a:latin typeface="Arial" pitchFamily="34" charset="0"/>
                <a:cs typeface="Arial" pitchFamily="34" charset="0"/>
              </a:rPr>
              <a:t>, </a:t>
            </a:r>
            <a:r>
              <a:rPr lang="en-US" sz="2600" dirty="0" smtClean="0">
                <a:latin typeface="Arial" pitchFamily="34" charset="0"/>
                <a:cs typeface="Arial" pitchFamily="34" charset="0"/>
              </a:rPr>
              <a:t>yang </a:t>
            </a:r>
            <a:r>
              <a:rPr lang="en-US" sz="2600" dirty="0" err="1" smtClean="0">
                <a:latin typeface="Arial" pitchFamily="34" charset="0"/>
                <a:cs typeface="Arial" pitchFamily="34" charset="0"/>
              </a:rPr>
              <a:t>artinya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perang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semua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mmelawan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semua</a:t>
            </a:r>
            <a:r>
              <a:rPr lang="en-US" sz="2600" dirty="0" smtClean="0">
                <a:latin typeface="Arial" pitchFamily="34" charset="0"/>
                <a:cs typeface="Arial" pitchFamily="34" charset="0"/>
              </a:rPr>
              <a:t>.</a:t>
            </a:r>
            <a:endParaRPr lang="id-ID" sz="2600" dirty="0" smtClean="0">
              <a:latin typeface="Arial" pitchFamily="34" charset="0"/>
              <a:cs typeface="Arial" pitchFamily="34" charset="0"/>
            </a:endParaRPr>
          </a:p>
          <a:p>
            <a:endParaRPr lang="id-ID"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lvl="1" algn="just"/>
            <a:r>
              <a:rPr lang="en-US" dirty="0" err="1" smtClean="0">
                <a:latin typeface="Arial" pitchFamily="34" charset="0"/>
                <a:cs typeface="Arial" pitchFamily="34" charset="0"/>
              </a:rPr>
              <a:t>Menurut</a:t>
            </a:r>
            <a:r>
              <a:rPr lang="en-US" dirty="0" smtClean="0">
                <a:latin typeface="Arial" pitchFamily="34" charset="0"/>
                <a:cs typeface="Arial" pitchFamily="34" charset="0"/>
              </a:rPr>
              <a:t> Hobbes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tahapan</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a:t>
            </a:r>
            <a:r>
              <a:rPr lang="en-US" dirty="0" err="1" smtClean="0">
                <a:latin typeface="Arial" pitchFamily="34" charset="0"/>
                <a:cs typeface="Arial" pitchFamily="34" charset="0"/>
              </a:rPr>
              <a:t>telah</a:t>
            </a:r>
            <a:r>
              <a:rPr lang="en-US" dirty="0" smtClean="0">
                <a:latin typeface="Arial" pitchFamily="34" charset="0"/>
                <a:cs typeface="Arial" pitchFamily="34" charset="0"/>
              </a:rPr>
              <a:t> </a:t>
            </a:r>
            <a:r>
              <a:rPr lang="en-US" dirty="0" err="1" smtClean="0">
                <a:latin typeface="Arial" pitchFamily="34" charset="0"/>
                <a:cs typeface="Arial" pitchFamily="34" charset="0"/>
              </a:rPr>
              <a:t>mengalami</a:t>
            </a:r>
            <a:r>
              <a:rPr lang="en-US" dirty="0" smtClean="0">
                <a:latin typeface="Arial" pitchFamily="34" charset="0"/>
                <a:cs typeface="Arial" pitchFamily="34" charset="0"/>
              </a:rPr>
              <a:t> </a:t>
            </a:r>
            <a:r>
              <a:rPr lang="en-US" dirty="0" err="1" smtClean="0">
                <a:latin typeface="Arial" pitchFamily="34" charset="0"/>
                <a:cs typeface="Arial" pitchFamily="34" charset="0"/>
              </a:rPr>
              <a:t>situasi</a:t>
            </a:r>
            <a:r>
              <a:rPr lang="en-US" dirty="0" smtClean="0">
                <a:latin typeface="Arial" pitchFamily="34" charset="0"/>
                <a:cs typeface="Arial" pitchFamily="34" charset="0"/>
              </a:rPr>
              <a:t> </a:t>
            </a:r>
            <a:r>
              <a:rPr lang="en-US" dirty="0" err="1" smtClean="0">
                <a:latin typeface="Arial" pitchFamily="34" charset="0"/>
                <a:cs typeface="Arial" pitchFamily="34" charset="0"/>
              </a:rPr>
              <a:t>kesadaran</a:t>
            </a:r>
            <a:r>
              <a:rPr lang="en-US"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yang </a:t>
            </a:r>
            <a:r>
              <a:rPr lang="en-US" dirty="0" err="1" smtClean="0">
                <a:latin typeface="Arial" pitchFamily="34" charset="0"/>
                <a:cs typeface="Arial" pitchFamily="34" charset="0"/>
              </a:rPr>
              <a:t>disebutnya</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istilah</a:t>
            </a:r>
            <a:r>
              <a:rPr lang="en-US" dirty="0" smtClean="0">
                <a:latin typeface="Arial" pitchFamily="34" charset="0"/>
                <a:cs typeface="Arial" pitchFamily="34" charset="0"/>
              </a:rPr>
              <a:t> </a:t>
            </a:r>
            <a:r>
              <a:rPr lang="en-US" i="1" dirty="0" err="1" smtClean="0">
                <a:latin typeface="Arial" pitchFamily="34" charset="0"/>
                <a:cs typeface="Arial" pitchFamily="34" charset="0"/>
              </a:rPr>
              <a:t>resultante</a:t>
            </a:r>
            <a:r>
              <a:rPr lang="en-US" i="1" dirty="0" smtClean="0">
                <a:latin typeface="Arial" pitchFamily="34" charset="0"/>
                <a:cs typeface="Arial" pitchFamily="34" charset="0"/>
              </a:rPr>
              <a:t>. </a:t>
            </a:r>
            <a:r>
              <a:rPr lang="en-US" dirty="0" err="1" smtClean="0">
                <a:latin typeface="Arial" pitchFamily="34" charset="0"/>
                <a:cs typeface="Arial" pitchFamily="34" charset="0"/>
              </a:rPr>
              <a:t>Setelah</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a:t>
            </a:r>
            <a:r>
              <a:rPr lang="en-US" dirty="0" err="1" smtClean="0">
                <a:latin typeface="Arial" pitchFamily="34" charset="0"/>
                <a:cs typeface="Arial" pitchFamily="34" charset="0"/>
              </a:rPr>
              <a:t>mengalami</a:t>
            </a:r>
            <a:r>
              <a:rPr lang="en-US" dirty="0" smtClean="0">
                <a:latin typeface="Arial" pitchFamily="34" charset="0"/>
                <a:cs typeface="Arial" pitchFamily="34" charset="0"/>
              </a:rPr>
              <a:t> </a:t>
            </a:r>
            <a:r>
              <a:rPr lang="en-US" dirty="0" err="1" smtClean="0">
                <a:latin typeface="Arial" pitchFamily="34" charset="0"/>
                <a:cs typeface="Arial" pitchFamily="34" charset="0"/>
              </a:rPr>
              <a:t>situasi</a:t>
            </a:r>
            <a:r>
              <a:rPr lang="en-US" dirty="0" smtClean="0">
                <a:latin typeface="Arial" pitchFamily="34" charset="0"/>
                <a:cs typeface="Arial" pitchFamily="34" charset="0"/>
              </a:rPr>
              <a:t> </a:t>
            </a:r>
            <a:r>
              <a:rPr lang="en-US" i="1" dirty="0" err="1" smtClean="0">
                <a:latin typeface="Arial" pitchFamily="34" charset="0"/>
                <a:cs typeface="Arial" pitchFamily="34" charset="0"/>
              </a:rPr>
              <a:t>resultante</a:t>
            </a:r>
            <a:r>
              <a:rPr lang="en-US" i="1"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a:t>
            </a:r>
            <a:r>
              <a:rPr lang="en-US" dirty="0" err="1" smtClean="0">
                <a:latin typeface="Arial" pitchFamily="34" charset="0"/>
                <a:cs typeface="Arial" pitchFamily="34" charset="0"/>
              </a:rPr>
              <a:t>kesadaran</a:t>
            </a:r>
            <a:r>
              <a:rPr lang="en-US" dirty="0" smtClean="0">
                <a:latin typeface="Arial" pitchFamily="34" charset="0"/>
                <a:cs typeface="Arial" pitchFamily="34" charset="0"/>
              </a:rPr>
              <a:t>, </a:t>
            </a:r>
            <a:r>
              <a:rPr lang="en-US" dirty="0" err="1" smtClean="0">
                <a:latin typeface="Arial" pitchFamily="34" charset="0"/>
                <a:cs typeface="Arial" pitchFamily="34" charset="0"/>
              </a:rPr>
              <a:t>maka</a:t>
            </a:r>
            <a:r>
              <a:rPr lang="en-US" dirty="0" smtClean="0">
                <a:latin typeface="Arial" pitchFamily="34" charset="0"/>
                <a:cs typeface="Arial" pitchFamily="34" charset="0"/>
              </a:rPr>
              <a:t> </a:t>
            </a:r>
            <a:r>
              <a:rPr lang="en-US" dirty="0" err="1" smtClean="0">
                <a:latin typeface="Arial" pitchFamily="34" charset="0"/>
                <a:cs typeface="Arial" pitchFamily="34" charset="0"/>
              </a:rPr>
              <a:t>manusia-manusia</a:t>
            </a:r>
            <a:r>
              <a:rPr lang="en-US" dirty="0" smtClean="0">
                <a:latin typeface="Arial" pitchFamily="34" charset="0"/>
                <a:cs typeface="Arial" pitchFamily="34" charset="0"/>
              </a:rPr>
              <a:t> yang </a:t>
            </a:r>
            <a:r>
              <a:rPr lang="en-US" dirty="0" err="1" smtClean="0">
                <a:latin typeface="Arial" pitchFamily="34" charset="0"/>
                <a:cs typeface="Arial" pitchFamily="34" charset="0"/>
              </a:rPr>
              <a:t>tergabung</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kelompok-kelompok</a:t>
            </a:r>
            <a:r>
              <a:rPr lang="en-US" dirty="0" smtClean="0">
                <a:latin typeface="Arial" pitchFamily="34" charset="0"/>
                <a:cs typeface="Arial" pitchFamily="34" charset="0"/>
              </a:rPr>
              <a:t> </a:t>
            </a:r>
            <a:r>
              <a:rPr lang="en-US" dirty="0" err="1" smtClean="0">
                <a:latin typeface="Arial" pitchFamily="34" charset="0"/>
                <a:cs typeface="Arial" pitchFamily="34" charset="0"/>
              </a:rPr>
              <a:t>tersebut</a:t>
            </a:r>
            <a:r>
              <a:rPr lang="en-US" dirty="0" smtClean="0">
                <a:latin typeface="Arial" pitchFamily="34" charset="0"/>
                <a:cs typeface="Arial" pitchFamily="34" charset="0"/>
              </a:rPr>
              <a:t> </a:t>
            </a:r>
            <a:r>
              <a:rPr lang="en-US" dirty="0" err="1" smtClean="0">
                <a:latin typeface="Arial" pitchFamily="34" charset="0"/>
                <a:cs typeface="Arial" pitchFamily="34" charset="0"/>
              </a:rPr>
              <a:t>mengadakan</a:t>
            </a:r>
            <a:r>
              <a:rPr lang="en-US" dirty="0" smtClean="0">
                <a:latin typeface="Arial" pitchFamily="34" charset="0"/>
                <a:cs typeface="Arial" pitchFamily="34" charset="0"/>
              </a:rPr>
              <a:t> </a:t>
            </a:r>
            <a:r>
              <a:rPr lang="en-US" dirty="0" err="1" smtClean="0">
                <a:latin typeface="Arial" pitchFamily="34" charset="0"/>
                <a:cs typeface="Arial" pitchFamily="34" charset="0"/>
              </a:rPr>
              <a:t>perjanjian</a:t>
            </a:r>
            <a:r>
              <a:rPr lang="en-US" dirty="0" smtClean="0">
                <a:latin typeface="Arial" pitchFamily="34" charset="0"/>
                <a:cs typeface="Arial" pitchFamily="34" charset="0"/>
              </a:rPr>
              <a:t> </a:t>
            </a:r>
            <a:r>
              <a:rPr lang="en-US" dirty="0" err="1" smtClean="0">
                <a:latin typeface="Arial" pitchFamily="34" charset="0"/>
                <a:cs typeface="Arial" pitchFamily="34" charset="0"/>
              </a:rPr>
              <a:t>dengan</a:t>
            </a:r>
            <a:r>
              <a:rPr lang="en-US" dirty="0" smtClean="0">
                <a:latin typeface="Arial" pitchFamily="34" charset="0"/>
                <a:cs typeface="Arial" pitchFamily="34" charset="0"/>
              </a:rPr>
              <a:t> </a:t>
            </a:r>
            <a:r>
              <a:rPr lang="en-US" dirty="0" err="1" smtClean="0">
                <a:latin typeface="Arial" pitchFamily="34" charset="0"/>
                <a:cs typeface="Arial" pitchFamily="34" charset="0"/>
              </a:rPr>
              <a:t>kelompok</a:t>
            </a:r>
            <a:r>
              <a:rPr lang="en-US" dirty="0" smtClean="0">
                <a:latin typeface="Arial" pitchFamily="34" charset="0"/>
                <a:cs typeface="Arial" pitchFamily="34" charset="0"/>
              </a:rPr>
              <a:t> yang paling </a:t>
            </a:r>
            <a:r>
              <a:rPr lang="en-US" dirty="0" err="1" smtClean="0">
                <a:latin typeface="Arial" pitchFamily="34" charset="0"/>
                <a:cs typeface="Arial" pitchFamily="34" charset="0"/>
              </a:rPr>
              <a:t>kuat</a:t>
            </a:r>
            <a:r>
              <a:rPr lang="en-US" i="1"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mengadakan</a:t>
            </a:r>
            <a:r>
              <a:rPr lang="en-US" dirty="0" smtClean="0">
                <a:latin typeface="Arial" pitchFamily="34" charset="0"/>
                <a:cs typeface="Arial" pitchFamily="34" charset="0"/>
              </a:rPr>
              <a:t> yang  </a:t>
            </a:r>
            <a:r>
              <a:rPr lang="en-US" dirty="0" err="1" smtClean="0">
                <a:latin typeface="Arial" pitchFamily="34" charset="0"/>
                <a:cs typeface="Arial" pitchFamily="34" charset="0"/>
              </a:rPr>
              <a:t>disebut</a:t>
            </a:r>
            <a:r>
              <a:rPr lang="en-US" dirty="0" smtClean="0">
                <a:latin typeface="Arial" pitchFamily="34" charset="0"/>
                <a:cs typeface="Arial" pitchFamily="34" charset="0"/>
              </a:rPr>
              <a:t> Hobbes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i="1" dirty="0" err="1" smtClean="0">
                <a:latin typeface="Arial" pitchFamily="34" charset="0"/>
                <a:cs typeface="Arial" pitchFamily="34" charset="0"/>
              </a:rPr>
              <a:t>pactum</a:t>
            </a:r>
            <a:r>
              <a:rPr lang="en-US" i="1" dirty="0" smtClean="0">
                <a:latin typeface="Arial" pitchFamily="34" charset="0"/>
                <a:cs typeface="Arial" pitchFamily="34" charset="0"/>
              </a:rPr>
              <a:t> </a:t>
            </a:r>
            <a:r>
              <a:rPr lang="en-US" i="1" dirty="0" err="1" smtClean="0">
                <a:latin typeface="Arial" pitchFamily="34" charset="0"/>
                <a:cs typeface="Arial" pitchFamily="34" charset="0"/>
              </a:rPr>
              <a:t>subjectionees</a:t>
            </a:r>
            <a:r>
              <a:rPr lang="en-US" i="1"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membentuk</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namun</a:t>
            </a:r>
            <a:r>
              <a:rPr lang="en-US" dirty="0" smtClean="0">
                <a:latin typeface="Arial" pitchFamily="34" charset="0"/>
                <a:cs typeface="Arial" pitchFamily="34" charset="0"/>
              </a:rPr>
              <a:t> </a:t>
            </a:r>
            <a:r>
              <a:rPr lang="en-US" dirty="0" err="1" smtClean="0">
                <a:latin typeface="Arial" pitchFamily="34" charset="0"/>
                <a:cs typeface="Arial" pitchFamily="34" charset="0"/>
              </a:rPr>
              <a:t>sebelum</a:t>
            </a:r>
            <a:r>
              <a:rPr lang="en-US" dirty="0" smtClean="0">
                <a:latin typeface="Arial" pitchFamily="34" charset="0"/>
                <a:cs typeface="Arial" pitchFamily="34" charset="0"/>
              </a:rPr>
              <a:t> </a:t>
            </a:r>
            <a:r>
              <a:rPr lang="en-US" i="1" dirty="0" err="1" smtClean="0">
                <a:latin typeface="Arial" pitchFamily="34" charset="0"/>
                <a:cs typeface="Arial" pitchFamily="34" charset="0"/>
              </a:rPr>
              <a:t>pactum</a:t>
            </a:r>
            <a:r>
              <a:rPr lang="en-US" i="1" dirty="0" smtClean="0">
                <a:latin typeface="Arial" pitchFamily="34" charset="0"/>
                <a:cs typeface="Arial" pitchFamily="34" charset="0"/>
              </a:rPr>
              <a:t> </a:t>
            </a:r>
            <a:r>
              <a:rPr lang="en-US" i="1" dirty="0" err="1" smtClean="0">
                <a:latin typeface="Arial" pitchFamily="34" charset="0"/>
                <a:cs typeface="Arial" pitchFamily="34" charset="0"/>
              </a:rPr>
              <a:t>subjectionees</a:t>
            </a:r>
            <a:r>
              <a:rPr lang="en-US" i="1"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diadakan</a:t>
            </a:r>
            <a:r>
              <a:rPr lang="en-US" dirty="0" smtClean="0">
                <a:latin typeface="Arial" pitchFamily="34" charset="0"/>
                <a:cs typeface="Arial" pitchFamily="34" charset="0"/>
              </a:rPr>
              <a:t> </a:t>
            </a:r>
            <a:r>
              <a:rPr lang="en-US" dirty="0" err="1" smtClean="0">
                <a:latin typeface="Arial" pitchFamily="34" charset="0"/>
                <a:cs typeface="Arial" pitchFamily="34" charset="0"/>
              </a:rPr>
              <a:t>individu-individu</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kelompok-kelompok</a:t>
            </a:r>
            <a:r>
              <a:rPr lang="en-US" dirty="0" smtClean="0">
                <a:latin typeface="Arial" pitchFamily="34" charset="0"/>
                <a:cs typeface="Arial" pitchFamily="34" charset="0"/>
              </a:rPr>
              <a:t> yang </a:t>
            </a:r>
            <a:r>
              <a:rPr lang="en-US" dirty="0" err="1" smtClean="0">
                <a:latin typeface="Arial" pitchFamily="34" charset="0"/>
                <a:cs typeface="Arial" pitchFamily="34" charset="0"/>
              </a:rPr>
              <a:t>lemah</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telah</a:t>
            </a:r>
            <a:r>
              <a:rPr lang="en-US" dirty="0" smtClean="0">
                <a:latin typeface="Arial" pitchFamily="34" charset="0"/>
                <a:cs typeface="Arial" pitchFamily="34" charset="0"/>
              </a:rPr>
              <a:t> </a:t>
            </a:r>
            <a:r>
              <a:rPr lang="en-US" dirty="0" err="1" smtClean="0">
                <a:latin typeface="Arial" pitchFamily="34" charset="0"/>
                <a:cs typeface="Arial" pitchFamily="34" charset="0"/>
              </a:rPr>
              <a:t>menyerahkan</a:t>
            </a:r>
            <a:r>
              <a:rPr lang="en-US" dirty="0" smtClean="0">
                <a:latin typeface="Arial" pitchFamily="34" charset="0"/>
                <a:cs typeface="Arial" pitchFamily="34" charset="0"/>
              </a:rPr>
              <a:t> </a:t>
            </a:r>
            <a:r>
              <a:rPr lang="en-US" dirty="0" err="1" smtClean="0">
                <a:latin typeface="Arial" pitchFamily="34" charset="0"/>
                <a:cs typeface="Arial" pitchFamily="34" charset="0"/>
              </a:rPr>
              <a:t>hak-hak</a:t>
            </a:r>
            <a:r>
              <a:rPr lang="en-US" dirty="0" smtClean="0">
                <a:latin typeface="Arial" pitchFamily="34" charset="0"/>
                <a:cs typeface="Arial" pitchFamily="34" charset="0"/>
              </a:rPr>
              <a:t> </a:t>
            </a:r>
            <a:r>
              <a:rPr lang="en-US" dirty="0" err="1" smtClean="0">
                <a:latin typeface="Arial" pitchFamily="34" charset="0"/>
                <a:cs typeface="Arial" pitchFamily="34" charset="0"/>
              </a:rPr>
              <a:t>mereka</a:t>
            </a:r>
            <a:r>
              <a:rPr lang="en-US" dirty="0" smtClean="0">
                <a:latin typeface="Arial" pitchFamily="34" charset="0"/>
                <a:cs typeface="Arial" pitchFamily="34" charset="0"/>
              </a:rPr>
              <a:t> </a:t>
            </a:r>
            <a:r>
              <a:rPr lang="en-US" dirty="0" err="1" smtClean="0">
                <a:latin typeface="Arial" pitchFamily="34" charset="0"/>
                <a:cs typeface="Arial" pitchFamily="34" charset="0"/>
              </a:rPr>
              <a:t>sepenuhnya</a:t>
            </a:r>
            <a:r>
              <a:rPr lang="en-US" dirty="0" smtClean="0">
                <a:latin typeface="Arial" pitchFamily="34" charset="0"/>
                <a:cs typeface="Arial" pitchFamily="34" charset="0"/>
              </a:rPr>
              <a:t> </a:t>
            </a:r>
            <a:r>
              <a:rPr lang="en-US" dirty="0" err="1" smtClean="0">
                <a:latin typeface="Arial" pitchFamily="34" charset="0"/>
                <a:cs typeface="Arial" pitchFamily="34" charset="0"/>
              </a:rPr>
              <a:t>kepada</a:t>
            </a:r>
            <a:r>
              <a:rPr lang="en-US" dirty="0" smtClean="0">
                <a:latin typeface="Arial" pitchFamily="34" charset="0"/>
                <a:cs typeface="Arial" pitchFamily="34" charset="0"/>
              </a:rPr>
              <a:t> </a:t>
            </a:r>
            <a:r>
              <a:rPr lang="en-US" dirty="0" err="1" smtClean="0">
                <a:latin typeface="Arial" pitchFamily="34" charset="0"/>
                <a:cs typeface="Arial" pitchFamily="34" charset="0"/>
              </a:rPr>
              <a:t>para</a:t>
            </a:r>
            <a:r>
              <a:rPr lang="en-US" dirty="0" smtClean="0">
                <a:latin typeface="Arial" pitchFamily="34" charset="0"/>
                <a:cs typeface="Arial" pitchFamily="34" charset="0"/>
              </a:rPr>
              <a:t> </a:t>
            </a:r>
            <a:r>
              <a:rPr lang="en-US" dirty="0" err="1" smtClean="0">
                <a:latin typeface="Arial" pitchFamily="34" charset="0"/>
                <a:cs typeface="Arial" pitchFamily="34" charset="0"/>
              </a:rPr>
              <a:t>penguasa</a:t>
            </a:r>
            <a:r>
              <a:rPr lang="en-US" dirty="0" smtClean="0">
                <a:latin typeface="Arial" pitchFamily="34" charset="0"/>
                <a:cs typeface="Arial" pitchFamily="34" charset="0"/>
              </a:rPr>
              <a:t> yang </a:t>
            </a:r>
            <a:r>
              <a:rPr lang="en-US" dirty="0" err="1" smtClean="0">
                <a:latin typeface="Arial" pitchFamily="34" charset="0"/>
                <a:cs typeface="Arial" pitchFamily="34" charset="0"/>
              </a:rPr>
              <a:t>tergabung</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kelompok</a:t>
            </a:r>
            <a:r>
              <a:rPr lang="en-US" dirty="0" smtClean="0">
                <a:latin typeface="Arial" pitchFamily="34" charset="0"/>
                <a:cs typeface="Arial" pitchFamily="34" charset="0"/>
              </a:rPr>
              <a:t> yang </a:t>
            </a:r>
            <a:r>
              <a:rPr lang="en-US" dirty="0" err="1" smtClean="0">
                <a:latin typeface="Arial" pitchFamily="34" charset="0"/>
                <a:cs typeface="Arial" pitchFamily="34" charset="0"/>
              </a:rPr>
              <a:t>kuat</a:t>
            </a:r>
            <a:r>
              <a:rPr lang="en-US" dirty="0" smtClean="0">
                <a:latin typeface="Arial" pitchFamily="34" charset="0"/>
                <a:cs typeface="Arial" pitchFamily="34" charset="0"/>
              </a:rPr>
              <a:t> </a:t>
            </a:r>
            <a:r>
              <a:rPr lang="en-US" dirty="0" err="1" smtClean="0">
                <a:latin typeface="Arial" pitchFamily="34" charset="0"/>
                <a:cs typeface="Arial" pitchFamily="34" charset="0"/>
              </a:rPr>
              <a:t>tersebut</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lvl="1" algn="just"/>
            <a:r>
              <a:rPr lang="en-US" dirty="0" err="1" smtClean="0">
                <a:latin typeface="Arial" pitchFamily="34" charset="0"/>
                <a:cs typeface="Arial" pitchFamily="34" charset="0"/>
              </a:rPr>
              <a:t>Karena</a:t>
            </a:r>
            <a:r>
              <a:rPr lang="en-US" dirty="0" smtClean="0">
                <a:latin typeface="Arial" pitchFamily="34" charset="0"/>
                <a:cs typeface="Arial" pitchFamily="34" charset="0"/>
              </a:rPr>
              <a:t> </a:t>
            </a:r>
            <a:r>
              <a:rPr lang="en-US" dirty="0" err="1" smtClean="0">
                <a:latin typeface="Arial" pitchFamily="34" charset="0"/>
                <a:cs typeface="Arial" pitchFamily="34" charset="0"/>
              </a:rPr>
              <a:t>hak-hak</a:t>
            </a:r>
            <a:r>
              <a:rPr lang="en-US" dirty="0" smtClean="0">
                <a:latin typeface="Arial" pitchFamily="34" charset="0"/>
                <a:cs typeface="Arial" pitchFamily="34" charset="0"/>
              </a:rPr>
              <a:t> </a:t>
            </a:r>
            <a:r>
              <a:rPr lang="en-US" dirty="0" err="1" smtClean="0">
                <a:latin typeface="Arial" pitchFamily="34" charset="0"/>
                <a:cs typeface="Arial" pitchFamily="34" charset="0"/>
              </a:rPr>
              <a:t>individu-individu</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telah</a:t>
            </a:r>
            <a:r>
              <a:rPr lang="en-US" dirty="0" smtClean="0">
                <a:latin typeface="Arial" pitchFamily="34" charset="0"/>
                <a:cs typeface="Arial" pitchFamily="34" charset="0"/>
              </a:rPr>
              <a:t> </a:t>
            </a:r>
            <a:r>
              <a:rPr lang="en-US" dirty="0" err="1" smtClean="0">
                <a:latin typeface="Arial" pitchFamily="34" charset="0"/>
                <a:cs typeface="Arial" pitchFamily="34" charset="0"/>
              </a:rPr>
              <a:t>diserahkan</a:t>
            </a:r>
            <a:r>
              <a:rPr lang="en-US" dirty="0" smtClean="0">
                <a:latin typeface="Arial" pitchFamily="34" charset="0"/>
                <a:cs typeface="Arial" pitchFamily="34" charset="0"/>
              </a:rPr>
              <a:t> </a:t>
            </a:r>
            <a:r>
              <a:rPr lang="en-US" dirty="0" err="1" smtClean="0">
                <a:latin typeface="Arial" pitchFamily="34" charset="0"/>
                <a:cs typeface="Arial" pitchFamily="34" charset="0"/>
              </a:rPr>
              <a:t>sepenuhnya</a:t>
            </a:r>
            <a:r>
              <a:rPr lang="en-US" dirty="0" smtClean="0">
                <a:latin typeface="Arial" pitchFamily="34" charset="0"/>
                <a:cs typeface="Arial" pitchFamily="34" charset="0"/>
              </a:rPr>
              <a:t> </a:t>
            </a:r>
            <a:r>
              <a:rPr lang="en-US" dirty="0" err="1" smtClean="0">
                <a:latin typeface="Arial" pitchFamily="34" charset="0"/>
                <a:cs typeface="Arial" pitchFamily="34" charset="0"/>
              </a:rPr>
              <a:t>kepada</a:t>
            </a:r>
            <a:r>
              <a:rPr lang="en-US" dirty="0" smtClean="0">
                <a:latin typeface="Arial" pitchFamily="34" charset="0"/>
                <a:cs typeface="Arial" pitchFamily="34" charset="0"/>
              </a:rPr>
              <a:t> </a:t>
            </a:r>
            <a:r>
              <a:rPr lang="en-US" dirty="0" err="1" smtClean="0">
                <a:latin typeface="Arial" pitchFamily="34" charset="0"/>
                <a:cs typeface="Arial" pitchFamily="34" charset="0"/>
              </a:rPr>
              <a:t>para</a:t>
            </a:r>
            <a:r>
              <a:rPr lang="en-US" dirty="0" smtClean="0">
                <a:latin typeface="Arial" pitchFamily="34" charset="0"/>
                <a:cs typeface="Arial" pitchFamily="34" charset="0"/>
              </a:rPr>
              <a:t> </a:t>
            </a:r>
            <a:r>
              <a:rPr lang="en-US" dirty="0" err="1" smtClean="0">
                <a:latin typeface="Arial" pitchFamily="34" charset="0"/>
                <a:cs typeface="Arial" pitchFamily="34" charset="0"/>
              </a:rPr>
              <a:t>penguasa</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tersebut</a:t>
            </a:r>
            <a:r>
              <a:rPr lang="en-US" dirty="0" smtClean="0">
                <a:latin typeface="Arial" pitchFamily="34" charset="0"/>
                <a:cs typeface="Arial" pitchFamily="34" charset="0"/>
              </a:rPr>
              <a:t>, </a:t>
            </a:r>
            <a:r>
              <a:rPr lang="en-US" dirty="0" err="1" smtClean="0">
                <a:latin typeface="Arial" pitchFamily="34" charset="0"/>
                <a:cs typeface="Arial" pitchFamily="34" charset="0"/>
              </a:rPr>
              <a:t>maka</a:t>
            </a:r>
            <a:r>
              <a:rPr lang="en-US" dirty="0" smtClean="0">
                <a:latin typeface="Arial" pitchFamily="34" charset="0"/>
                <a:cs typeface="Arial" pitchFamily="34" charset="0"/>
              </a:rPr>
              <a:t> yang </a:t>
            </a:r>
            <a:r>
              <a:rPr lang="en-US" dirty="0" err="1" smtClean="0">
                <a:latin typeface="Arial" pitchFamily="34" charset="0"/>
                <a:cs typeface="Arial" pitchFamily="34" charset="0"/>
              </a:rPr>
              <a:t>terbentuk</a:t>
            </a:r>
            <a:r>
              <a:rPr lang="en-US" dirty="0" smtClean="0">
                <a:latin typeface="Arial" pitchFamily="34" charset="0"/>
                <a:cs typeface="Arial" pitchFamily="34" charset="0"/>
              </a:rPr>
              <a:t>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kekuasaan</a:t>
            </a:r>
            <a:r>
              <a:rPr lang="en-US" dirty="0" smtClean="0">
                <a:latin typeface="Arial" pitchFamily="34" charset="0"/>
                <a:cs typeface="Arial" pitchFamily="34" charset="0"/>
              </a:rPr>
              <a:t> (</a:t>
            </a:r>
            <a:r>
              <a:rPr lang="en-US" i="1" dirty="0" smtClean="0">
                <a:latin typeface="Arial" pitchFamily="34" charset="0"/>
                <a:cs typeface="Arial" pitchFamily="34" charset="0"/>
              </a:rPr>
              <a:t>leviathan</a:t>
            </a:r>
            <a:r>
              <a:rPr lang="en-US" dirty="0" smtClean="0">
                <a:latin typeface="Arial" pitchFamily="34" charset="0"/>
                <a:cs typeface="Arial" pitchFamily="34" charset="0"/>
              </a:rPr>
              <a:t>). Dan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akhirnya</a:t>
            </a:r>
            <a:r>
              <a:rPr lang="en-US" dirty="0" smtClean="0">
                <a:latin typeface="Arial" pitchFamily="34" charset="0"/>
                <a:cs typeface="Arial" pitchFamily="34" charset="0"/>
              </a:rPr>
              <a:t> </a:t>
            </a:r>
            <a:r>
              <a:rPr lang="en-US" dirty="0" err="1" smtClean="0">
                <a:latin typeface="Arial" pitchFamily="34" charset="0"/>
                <a:cs typeface="Arial" pitchFamily="34" charset="0"/>
              </a:rPr>
              <a:t>muncullah</a:t>
            </a:r>
            <a:r>
              <a:rPr lang="en-US" dirty="0" smtClean="0">
                <a:latin typeface="Arial" pitchFamily="34" charset="0"/>
                <a:cs typeface="Arial" pitchFamily="34" charset="0"/>
              </a:rPr>
              <a:t> </a:t>
            </a:r>
            <a:r>
              <a:rPr lang="en-US" dirty="0" err="1" smtClean="0">
                <a:latin typeface="Arial" pitchFamily="34" charset="0"/>
                <a:cs typeface="Arial" pitchFamily="34" charset="0"/>
              </a:rPr>
              <a:t>situasi</a:t>
            </a:r>
            <a:r>
              <a:rPr lang="en-US" dirty="0" smtClean="0">
                <a:latin typeface="Arial" pitchFamily="34" charset="0"/>
                <a:cs typeface="Arial" pitchFamily="34" charset="0"/>
              </a:rPr>
              <a:t> </a:t>
            </a:r>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tersebut</a:t>
            </a:r>
            <a:r>
              <a:rPr lang="en-US" dirty="0" smtClean="0">
                <a:latin typeface="Arial" pitchFamily="34" charset="0"/>
                <a:cs typeface="Arial" pitchFamily="34" charset="0"/>
              </a:rPr>
              <a:t> yang </a:t>
            </a:r>
            <a:r>
              <a:rPr lang="en-US" dirty="0" err="1" smtClean="0">
                <a:latin typeface="Arial" pitchFamily="34" charset="0"/>
                <a:cs typeface="Arial" pitchFamily="34" charset="0"/>
              </a:rPr>
              <a:t>disebut</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Hobbes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i="1" dirty="0" smtClean="0">
                <a:latin typeface="Arial" pitchFamily="34" charset="0"/>
                <a:cs typeface="Arial" pitchFamily="34" charset="0"/>
              </a:rPr>
              <a:t>non </a:t>
            </a:r>
            <a:r>
              <a:rPr lang="en-US" i="1" dirty="0" err="1" smtClean="0">
                <a:latin typeface="Arial" pitchFamily="34" charset="0"/>
                <a:cs typeface="Arial" pitchFamily="34" charset="0"/>
              </a:rPr>
              <a:t>est</a:t>
            </a:r>
            <a:r>
              <a:rPr lang="en-US" i="1" dirty="0" smtClean="0">
                <a:latin typeface="Arial" pitchFamily="34" charset="0"/>
                <a:cs typeface="Arial" pitchFamily="34" charset="0"/>
              </a:rPr>
              <a:t> </a:t>
            </a:r>
            <a:r>
              <a:rPr lang="en-US" i="1" dirty="0" err="1" smtClean="0">
                <a:latin typeface="Arial" pitchFamily="34" charset="0"/>
                <a:cs typeface="Arial" pitchFamily="34" charset="0"/>
              </a:rPr>
              <a:t>potettas</a:t>
            </a:r>
            <a:r>
              <a:rPr lang="en-US" i="1" dirty="0" smtClean="0">
                <a:latin typeface="Arial" pitchFamily="34" charset="0"/>
                <a:cs typeface="Arial" pitchFamily="34" charset="0"/>
              </a:rPr>
              <a:t> super </a:t>
            </a:r>
            <a:r>
              <a:rPr lang="en-US" i="1" dirty="0" err="1" smtClean="0">
                <a:latin typeface="Arial" pitchFamily="34" charset="0"/>
                <a:cs typeface="Arial" pitchFamily="34" charset="0"/>
              </a:rPr>
              <a:t>terram</a:t>
            </a:r>
            <a:r>
              <a:rPr lang="en-US" i="1" dirty="0" smtClean="0">
                <a:latin typeface="Arial" pitchFamily="34" charset="0"/>
                <a:cs typeface="Arial" pitchFamily="34" charset="0"/>
              </a:rPr>
              <a:t> quae </a:t>
            </a:r>
            <a:r>
              <a:rPr lang="en-US" i="1" dirty="0" err="1" smtClean="0">
                <a:latin typeface="Arial" pitchFamily="34" charset="0"/>
                <a:cs typeface="Arial" pitchFamily="34" charset="0"/>
              </a:rPr>
              <a:t>comparatur</a:t>
            </a:r>
            <a:r>
              <a:rPr lang="en-US" i="1" dirty="0" smtClean="0">
                <a:latin typeface="Arial" pitchFamily="34" charset="0"/>
                <a:cs typeface="Arial" pitchFamily="34" charset="0"/>
              </a:rPr>
              <a:t> </a:t>
            </a:r>
            <a:r>
              <a:rPr lang="en-US" i="1" dirty="0" err="1" smtClean="0">
                <a:latin typeface="Arial" pitchFamily="34" charset="0"/>
                <a:cs typeface="Arial" pitchFamily="34" charset="0"/>
              </a:rPr>
              <a:t>ei</a:t>
            </a:r>
            <a:r>
              <a:rPr lang="en-US" i="1"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a:t>
            </a:r>
            <a:r>
              <a:rPr lang="en-US" dirty="0" err="1" smtClean="0">
                <a:latin typeface="Arial" pitchFamily="34" charset="0"/>
                <a:cs typeface="Arial" pitchFamily="34" charset="0"/>
              </a:rPr>
              <a:t>tiada</a:t>
            </a:r>
            <a:r>
              <a:rPr lang="en-US" dirty="0" smtClean="0">
                <a:latin typeface="Arial" pitchFamily="34" charset="0"/>
                <a:cs typeface="Arial" pitchFamily="34" charset="0"/>
              </a:rPr>
              <a:t> </a:t>
            </a:r>
            <a:r>
              <a:rPr lang="en-US" dirty="0" err="1" smtClean="0">
                <a:latin typeface="Arial" pitchFamily="34" charset="0"/>
                <a:cs typeface="Arial" pitchFamily="34" charset="0"/>
              </a:rPr>
              <a:t>kekuasaan</a:t>
            </a:r>
            <a:r>
              <a:rPr lang="en-US" dirty="0" smtClean="0">
                <a:latin typeface="Arial" pitchFamily="34" charset="0"/>
                <a:cs typeface="Arial" pitchFamily="34" charset="0"/>
              </a:rPr>
              <a:t> yang </a:t>
            </a:r>
            <a:r>
              <a:rPr lang="en-US" dirty="0" err="1" smtClean="0">
                <a:latin typeface="Arial" pitchFamily="34" charset="0"/>
                <a:cs typeface="Arial" pitchFamily="34" charset="0"/>
              </a:rPr>
              <a:t>dapat</a:t>
            </a:r>
            <a:r>
              <a:rPr lang="en-US" dirty="0" smtClean="0">
                <a:latin typeface="Arial" pitchFamily="34" charset="0"/>
                <a:cs typeface="Arial" pitchFamily="34" charset="0"/>
              </a:rPr>
              <a:t> </a:t>
            </a:r>
            <a:r>
              <a:rPr lang="en-US" dirty="0" err="1" smtClean="0">
                <a:latin typeface="Arial" pitchFamily="34" charset="0"/>
                <a:cs typeface="Arial" pitchFamily="34" charset="0"/>
              </a:rPr>
              <a:t>menandingi</a:t>
            </a:r>
            <a:r>
              <a:rPr lang="en-US" dirty="0" smtClean="0">
                <a:latin typeface="Arial" pitchFamily="34" charset="0"/>
                <a:cs typeface="Arial" pitchFamily="34" charset="0"/>
              </a:rPr>
              <a:t> </a:t>
            </a:r>
            <a:r>
              <a:rPr lang="en-US" dirty="0" err="1" smtClean="0">
                <a:latin typeface="Arial" pitchFamily="34" charset="0"/>
                <a:cs typeface="Arial" pitchFamily="34" charset="0"/>
              </a:rPr>
              <a:t>kekuasaan</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a:t>
            </a:r>
            <a:r>
              <a:rPr lang="en-US" i="1" dirty="0" smtClean="0">
                <a:latin typeface="Arial" pitchFamily="34" charset="0"/>
                <a:cs typeface="Arial" pitchFamily="34" charset="0"/>
              </a:rPr>
              <a:t> </a:t>
            </a:r>
            <a:endParaRPr lang="id-ID" dirty="0" smtClean="0">
              <a:latin typeface="Arial" pitchFamily="34" charset="0"/>
              <a:cs typeface="Arial" pitchFamily="34" charset="0"/>
            </a:endParaRPr>
          </a:p>
          <a:p>
            <a:endParaRPr lang="id-ID"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marL="514350" lvl="0" indent="-514350">
              <a:buFont typeface="+mj-lt"/>
              <a:buAutoNum type="alphaUcPeriod" startAt="4"/>
            </a:pPr>
            <a:r>
              <a:rPr lang="en-US" sz="3000" b="1" dirty="0">
                <a:latin typeface="Arial" pitchFamily="34" charset="0"/>
                <a:cs typeface="Arial" pitchFamily="34" charset="0"/>
              </a:rPr>
              <a:t>DESKRIPSI DAN SILABUS</a:t>
            </a:r>
            <a:endParaRPr lang="id-ID" sz="3000" dirty="0">
              <a:latin typeface="Arial" pitchFamily="34" charset="0"/>
              <a:cs typeface="Arial" pitchFamily="34" charset="0"/>
            </a:endParaRPr>
          </a:p>
          <a:p>
            <a:pPr marL="514350" lvl="0" indent="-514350" algn="just">
              <a:buFont typeface="Wingdings" pitchFamily="2" charset="2"/>
              <a:buChar char="§"/>
            </a:pPr>
            <a:r>
              <a:rPr lang="en-US" sz="2800" dirty="0" err="1">
                <a:latin typeface="Arial" pitchFamily="34" charset="0"/>
                <a:cs typeface="Arial" pitchFamily="34" charset="0"/>
              </a:rPr>
              <a:t>Deskripsi</a:t>
            </a:r>
            <a:r>
              <a:rPr lang="en-US" sz="2800" dirty="0">
                <a:latin typeface="Arial" pitchFamily="34" charset="0"/>
                <a:cs typeface="Arial" pitchFamily="34" charset="0"/>
              </a:rPr>
              <a:t> </a:t>
            </a:r>
            <a:r>
              <a:rPr lang="en-US" sz="2800" dirty="0" err="1">
                <a:latin typeface="Arial" pitchFamily="34" charset="0"/>
                <a:cs typeface="Arial" pitchFamily="34" charset="0"/>
              </a:rPr>
              <a:t>dan</a:t>
            </a:r>
            <a:r>
              <a:rPr lang="en-US" sz="2800" dirty="0">
                <a:latin typeface="Arial" pitchFamily="34" charset="0"/>
                <a:cs typeface="Arial" pitchFamily="34" charset="0"/>
              </a:rPr>
              <a:t> </a:t>
            </a:r>
            <a:r>
              <a:rPr lang="en-US" sz="2800" dirty="0" err="1">
                <a:latin typeface="Arial" pitchFamily="34" charset="0"/>
                <a:cs typeface="Arial" pitchFamily="34" charset="0"/>
              </a:rPr>
              <a:t>silabus</a:t>
            </a:r>
            <a:r>
              <a:rPr lang="en-US" sz="2800" dirty="0">
                <a:latin typeface="Arial" pitchFamily="34" charset="0"/>
                <a:cs typeface="Arial" pitchFamily="34" charset="0"/>
              </a:rPr>
              <a:t> </a:t>
            </a:r>
            <a:r>
              <a:rPr lang="en-US" sz="2800" dirty="0" err="1">
                <a:latin typeface="Arial" pitchFamily="34" charset="0"/>
                <a:cs typeface="Arial" pitchFamily="34" charset="0"/>
              </a:rPr>
              <a:t>merupakan</a:t>
            </a:r>
            <a:r>
              <a:rPr lang="en-US" sz="2800" dirty="0">
                <a:latin typeface="Arial" pitchFamily="34" charset="0"/>
                <a:cs typeface="Arial" pitchFamily="34" charset="0"/>
              </a:rPr>
              <a:t> </a:t>
            </a:r>
            <a:r>
              <a:rPr lang="en-US" sz="2800" dirty="0" err="1">
                <a:latin typeface="Arial" pitchFamily="34" charset="0"/>
                <a:cs typeface="Arial" pitchFamily="34" charset="0"/>
              </a:rPr>
              <a:t>uraian</a:t>
            </a:r>
            <a:r>
              <a:rPr lang="en-US" sz="2800" dirty="0">
                <a:latin typeface="Arial" pitchFamily="34" charset="0"/>
                <a:cs typeface="Arial" pitchFamily="34" charset="0"/>
              </a:rPr>
              <a:t> </a:t>
            </a:r>
            <a:r>
              <a:rPr lang="en-US" sz="2800" dirty="0" err="1">
                <a:latin typeface="Arial" pitchFamily="34" charset="0"/>
                <a:cs typeface="Arial" pitchFamily="34" charset="0"/>
              </a:rPr>
              <a:t>singkat</a:t>
            </a:r>
            <a:r>
              <a:rPr lang="en-US" sz="2800" dirty="0">
                <a:latin typeface="Arial" pitchFamily="34" charset="0"/>
                <a:cs typeface="Arial" pitchFamily="34" charset="0"/>
              </a:rPr>
              <a:t> </a:t>
            </a:r>
            <a:r>
              <a:rPr lang="en-US" sz="2800" dirty="0" err="1">
                <a:latin typeface="Arial" pitchFamily="34" charset="0"/>
                <a:cs typeface="Arial" pitchFamily="34" charset="0"/>
              </a:rPr>
              <a:t>mengenai</a:t>
            </a:r>
            <a:r>
              <a:rPr lang="en-US" sz="2800" dirty="0">
                <a:latin typeface="Arial" pitchFamily="34" charset="0"/>
                <a:cs typeface="Arial" pitchFamily="34" charset="0"/>
              </a:rPr>
              <a:t> </a:t>
            </a:r>
            <a:r>
              <a:rPr lang="en-US" sz="2800" dirty="0" err="1">
                <a:latin typeface="Arial" pitchFamily="34" charset="0"/>
                <a:cs typeface="Arial" pitchFamily="34" charset="0"/>
              </a:rPr>
              <a:t>matakuliah</a:t>
            </a:r>
            <a:r>
              <a:rPr lang="en-US" sz="2800" dirty="0">
                <a:latin typeface="Arial" pitchFamily="34" charset="0"/>
                <a:cs typeface="Arial" pitchFamily="34" charset="0"/>
              </a:rPr>
              <a:t> </a:t>
            </a:r>
            <a:r>
              <a:rPr lang="en-US" sz="2800" dirty="0" err="1">
                <a:latin typeface="Arial" pitchFamily="34" charset="0"/>
                <a:cs typeface="Arial" pitchFamily="34" charset="0"/>
              </a:rPr>
              <a:t>bersifat</a:t>
            </a:r>
            <a:r>
              <a:rPr lang="en-US" sz="2800" dirty="0">
                <a:latin typeface="Arial" pitchFamily="34" charset="0"/>
                <a:cs typeface="Arial" pitchFamily="34" charset="0"/>
              </a:rPr>
              <a:t> relative </a:t>
            </a:r>
            <a:r>
              <a:rPr lang="en-US" sz="2800" dirty="0" err="1">
                <a:latin typeface="Arial" pitchFamily="34" charset="0"/>
                <a:cs typeface="Arial" pitchFamily="34" charset="0"/>
              </a:rPr>
              <a:t>permanen</a:t>
            </a:r>
            <a:r>
              <a:rPr lang="en-US" sz="2800" dirty="0">
                <a:latin typeface="Arial" pitchFamily="34" charset="0"/>
                <a:cs typeface="Arial" pitchFamily="34" charset="0"/>
              </a:rPr>
              <a:t> </a:t>
            </a:r>
            <a:r>
              <a:rPr lang="en-US" sz="2800" dirty="0" err="1">
                <a:latin typeface="Arial" pitchFamily="34" charset="0"/>
                <a:cs typeface="Arial" pitchFamily="34" charset="0"/>
              </a:rPr>
              <a:t>dan</a:t>
            </a:r>
            <a:r>
              <a:rPr lang="en-US" sz="2800" dirty="0">
                <a:latin typeface="Arial" pitchFamily="34" charset="0"/>
                <a:cs typeface="Arial" pitchFamily="34" charset="0"/>
              </a:rPr>
              <a:t> </a:t>
            </a:r>
            <a:r>
              <a:rPr lang="en-US" sz="2800" dirty="0" err="1">
                <a:latin typeface="Arial" pitchFamily="34" charset="0"/>
                <a:cs typeface="Arial" pitchFamily="34" charset="0"/>
              </a:rPr>
              <a:t>menjadi</a:t>
            </a:r>
            <a:r>
              <a:rPr lang="en-US" sz="2800" dirty="0">
                <a:latin typeface="Arial" pitchFamily="34" charset="0"/>
                <a:cs typeface="Arial" pitchFamily="34" charset="0"/>
              </a:rPr>
              <a:t> </a:t>
            </a:r>
            <a:r>
              <a:rPr lang="en-US" sz="2800" dirty="0" err="1">
                <a:latin typeface="Arial" pitchFamily="34" charset="0"/>
                <a:cs typeface="Arial" pitchFamily="34" charset="0"/>
              </a:rPr>
              <a:t>pedoman</a:t>
            </a:r>
            <a:r>
              <a:rPr lang="en-US" sz="2800" dirty="0">
                <a:latin typeface="Arial" pitchFamily="34" charset="0"/>
                <a:cs typeface="Arial" pitchFamily="34" charset="0"/>
              </a:rPr>
              <a:t> </a:t>
            </a:r>
            <a:r>
              <a:rPr lang="en-US" sz="2800" dirty="0" err="1">
                <a:latin typeface="Arial" pitchFamily="34" charset="0"/>
                <a:cs typeface="Arial" pitchFamily="34" charset="0"/>
              </a:rPr>
              <a:t>bagi</a:t>
            </a:r>
            <a:r>
              <a:rPr lang="en-US" sz="2800" dirty="0">
                <a:latin typeface="Arial" pitchFamily="34" charset="0"/>
                <a:cs typeface="Arial" pitchFamily="34" charset="0"/>
              </a:rPr>
              <a:t> </a:t>
            </a:r>
            <a:r>
              <a:rPr lang="en-US" sz="2800" dirty="0" err="1">
                <a:latin typeface="Arial" pitchFamily="34" charset="0"/>
                <a:cs typeface="Arial" pitchFamily="34" charset="0"/>
              </a:rPr>
              <a:t>dosen</a:t>
            </a:r>
            <a:r>
              <a:rPr lang="en-US" sz="2800" dirty="0">
                <a:latin typeface="Arial" pitchFamily="34" charset="0"/>
                <a:cs typeface="Arial" pitchFamily="34" charset="0"/>
              </a:rPr>
              <a:t> </a:t>
            </a:r>
            <a:r>
              <a:rPr lang="en-US" sz="2800" dirty="0" err="1">
                <a:latin typeface="Arial" pitchFamily="34" charset="0"/>
                <a:cs typeface="Arial" pitchFamily="34" charset="0"/>
              </a:rPr>
              <a:t>untuk</a:t>
            </a:r>
            <a:r>
              <a:rPr lang="en-US" sz="2800" dirty="0">
                <a:latin typeface="Arial" pitchFamily="34" charset="0"/>
                <a:cs typeface="Arial" pitchFamily="34" charset="0"/>
              </a:rPr>
              <a:t> </a:t>
            </a:r>
            <a:r>
              <a:rPr lang="en-US" sz="2800" dirty="0" err="1">
                <a:latin typeface="Arial" pitchFamily="34" charset="0"/>
                <a:cs typeface="Arial" pitchFamily="34" charset="0"/>
              </a:rPr>
              <a:t>dikembangkan</a:t>
            </a:r>
            <a:r>
              <a:rPr lang="en-US" sz="2800" dirty="0">
                <a:latin typeface="Arial" pitchFamily="34" charset="0"/>
                <a:cs typeface="Arial" pitchFamily="34" charset="0"/>
              </a:rPr>
              <a:t> </a:t>
            </a:r>
            <a:r>
              <a:rPr lang="en-US" sz="2800" dirty="0" err="1">
                <a:latin typeface="Arial" pitchFamily="34" charset="0"/>
                <a:cs typeface="Arial" pitchFamily="34" charset="0"/>
              </a:rPr>
              <a:t>lebih</a:t>
            </a:r>
            <a:r>
              <a:rPr lang="en-US" sz="2800" dirty="0">
                <a:latin typeface="Arial" pitchFamily="34" charset="0"/>
                <a:cs typeface="Arial" pitchFamily="34" charset="0"/>
              </a:rPr>
              <a:t> </a:t>
            </a:r>
            <a:r>
              <a:rPr lang="en-US" sz="2800" dirty="0" err="1">
                <a:latin typeface="Arial" pitchFamily="34" charset="0"/>
                <a:cs typeface="Arial" pitchFamily="34" charset="0"/>
              </a:rPr>
              <a:t>lanjut</a:t>
            </a:r>
            <a:r>
              <a:rPr lang="en-US" sz="2800" dirty="0">
                <a:latin typeface="Arial" pitchFamily="34" charset="0"/>
                <a:cs typeface="Arial" pitchFamily="34" charset="0"/>
              </a:rPr>
              <a:t> </a:t>
            </a:r>
            <a:r>
              <a:rPr lang="en-US" sz="2800" dirty="0" err="1">
                <a:latin typeface="Arial" pitchFamily="34" charset="0"/>
                <a:cs typeface="Arial" pitchFamily="34" charset="0"/>
              </a:rPr>
              <a:t>menjadi</a:t>
            </a:r>
            <a:r>
              <a:rPr lang="en-US" sz="2800" dirty="0">
                <a:latin typeface="Arial" pitchFamily="34" charset="0"/>
                <a:cs typeface="Arial" pitchFamily="34" charset="0"/>
              </a:rPr>
              <a:t> </a:t>
            </a:r>
            <a:r>
              <a:rPr lang="en-US" sz="2800" dirty="0" err="1">
                <a:latin typeface="Arial" pitchFamily="34" charset="0"/>
                <a:cs typeface="Arial" pitchFamily="34" charset="0"/>
              </a:rPr>
              <a:t>Silabus</a:t>
            </a:r>
            <a:r>
              <a:rPr lang="en-US" sz="2800" dirty="0">
                <a:latin typeface="Arial" pitchFamily="34" charset="0"/>
                <a:cs typeface="Arial" pitchFamily="34" charset="0"/>
              </a:rPr>
              <a:t> </a:t>
            </a:r>
            <a:r>
              <a:rPr lang="en-US" sz="2800" dirty="0" err="1">
                <a:latin typeface="Arial" pitchFamily="34" charset="0"/>
                <a:cs typeface="Arial" pitchFamily="34" charset="0"/>
              </a:rPr>
              <a:t>dan</a:t>
            </a:r>
            <a:r>
              <a:rPr lang="en-US" sz="2800" dirty="0">
                <a:latin typeface="Arial" pitchFamily="34" charset="0"/>
                <a:cs typeface="Arial" pitchFamily="34" charset="0"/>
              </a:rPr>
              <a:t> </a:t>
            </a:r>
            <a:r>
              <a:rPr lang="en-US" sz="2800" dirty="0" err="1">
                <a:latin typeface="Arial" pitchFamily="34" charset="0"/>
                <a:cs typeface="Arial" pitchFamily="34" charset="0"/>
              </a:rPr>
              <a:t>Satuan</a:t>
            </a:r>
            <a:r>
              <a:rPr lang="en-US" sz="2800" dirty="0">
                <a:latin typeface="Arial" pitchFamily="34" charset="0"/>
                <a:cs typeface="Arial" pitchFamily="34" charset="0"/>
              </a:rPr>
              <a:t> </a:t>
            </a:r>
            <a:r>
              <a:rPr lang="en-US" sz="2800" dirty="0" err="1">
                <a:latin typeface="Arial" pitchFamily="34" charset="0"/>
                <a:cs typeface="Arial" pitchFamily="34" charset="0"/>
              </a:rPr>
              <a:t>Acara</a:t>
            </a:r>
            <a:r>
              <a:rPr lang="en-US" sz="2800" dirty="0">
                <a:latin typeface="Arial" pitchFamily="34" charset="0"/>
                <a:cs typeface="Arial" pitchFamily="34" charset="0"/>
              </a:rPr>
              <a:t> </a:t>
            </a:r>
            <a:r>
              <a:rPr lang="en-US" sz="2800" dirty="0" err="1">
                <a:latin typeface="Arial" pitchFamily="34" charset="0"/>
                <a:cs typeface="Arial" pitchFamily="34" charset="0"/>
              </a:rPr>
              <a:t>Perkuliahan</a:t>
            </a:r>
            <a:r>
              <a:rPr lang="en-US" sz="2800" dirty="0">
                <a:latin typeface="Arial" pitchFamily="34" charset="0"/>
                <a:cs typeface="Arial" pitchFamily="34" charset="0"/>
              </a:rPr>
              <a:t> (SAP). </a:t>
            </a:r>
            <a:r>
              <a:rPr lang="en-US" sz="2800" dirty="0" err="1">
                <a:latin typeface="Arial" pitchFamily="34" charset="0"/>
                <a:cs typeface="Arial" pitchFamily="34" charset="0"/>
              </a:rPr>
              <a:t>Kep</a:t>
            </a:r>
            <a:r>
              <a:rPr lang="en-US" sz="2800" dirty="0">
                <a:latin typeface="Arial" pitchFamily="34" charset="0"/>
                <a:cs typeface="Arial" pitchFamily="34" charset="0"/>
              </a:rPr>
              <a:t>. </a:t>
            </a:r>
            <a:r>
              <a:rPr lang="en-US" sz="2800" dirty="0" err="1">
                <a:latin typeface="Arial" pitchFamily="34" charset="0"/>
                <a:cs typeface="Arial" pitchFamily="34" charset="0"/>
              </a:rPr>
              <a:t>Dirjen</a:t>
            </a:r>
            <a:r>
              <a:rPr lang="en-US" sz="2800" dirty="0">
                <a:latin typeface="Arial" pitchFamily="34" charset="0"/>
                <a:cs typeface="Arial" pitchFamily="34" charset="0"/>
              </a:rPr>
              <a:t> </a:t>
            </a:r>
            <a:r>
              <a:rPr lang="en-US" sz="2800" dirty="0" err="1">
                <a:latin typeface="Arial" pitchFamily="34" charset="0"/>
                <a:cs typeface="Arial" pitchFamily="34" charset="0"/>
              </a:rPr>
              <a:t>Dikti</a:t>
            </a:r>
            <a:r>
              <a:rPr lang="en-US" sz="2800" dirty="0">
                <a:latin typeface="Arial" pitchFamily="34" charset="0"/>
                <a:cs typeface="Arial" pitchFamily="34" charset="0"/>
              </a:rPr>
              <a:t> No. 43/</a:t>
            </a:r>
            <a:r>
              <a:rPr lang="en-US" sz="2800" dirty="0" err="1">
                <a:latin typeface="Arial" pitchFamily="34" charset="0"/>
                <a:cs typeface="Arial" pitchFamily="34" charset="0"/>
              </a:rPr>
              <a:t>Dikti</a:t>
            </a:r>
            <a:r>
              <a:rPr lang="en-US" sz="2800" dirty="0">
                <a:latin typeface="Arial" pitchFamily="34" charset="0"/>
                <a:cs typeface="Arial" pitchFamily="34" charset="0"/>
              </a:rPr>
              <a:t>/</a:t>
            </a:r>
            <a:r>
              <a:rPr lang="en-US" sz="2800" dirty="0" err="1">
                <a:latin typeface="Arial" pitchFamily="34" charset="0"/>
                <a:cs typeface="Arial" pitchFamily="34" charset="0"/>
              </a:rPr>
              <a:t>Kep</a:t>
            </a:r>
            <a:r>
              <a:rPr lang="en-US" sz="2800" dirty="0">
                <a:latin typeface="Arial" pitchFamily="34" charset="0"/>
                <a:cs typeface="Arial" pitchFamily="34" charset="0"/>
              </a:rPr>
              <a:t>/2006 </a:t>
            </a:r>
            <a:r>
              <a:rPr lang="en-US" sz="2800" dirty="0" err="1">
                <a:latin typeface="Arial" pitchFamily="34" charset="0"/>
                <a:cs typeface="Arial" pitchFamily="34" charset="0"/>
              </a:rPr>
              <a:t>Pasal</a:t>
            </a:r>
            <a:r>
              <a:rPr lang="en-US" sz="2800" dirty="0">
                <a:latin typeface="Arial" pitchFamily="34" charset="0"/>
                <a:cs typeface="Arial" pitchFamily="34" charset="0"/>
              </a:rPr>
              <a:t> 9</a:t>
            </a:r>
            <a:endParaRPr lang="id-ID" sz="2800" dirty="0">
              <a:latin typeface="Arial" pitchFamily="34" charset="0"/>
              <a:cs typeface="Arial" pitchFamily="34" charset="0"/>
            </a:endParaRPr>
          </a:p>
          <a:p>
            <a:pPr marL="914400" lvl="1" indent="-514350" algn="just">
              <a:buFont typeface="+mj-lt"/>
              <a:buAutoNum type="alphaLcParenR"/>
            </a:pPr>
            <a:r>
              <a:rPr lang="en-US" dirty="0" err="1">
                <a:latin typeface="Arial" pitchFamily="34" charset="0"/>
                <a:cs typeface="Arial" pitchFamily="34" charset="0"/>
              </a:rPr>
              <a:t>Hakikat</a:t>
            </a:r>
            <a:r>
              <a:rPr lang="en-US" dirty="0">
                <a:latin typeface="Arial" pitchFamily="34" charset="0"/>
                <a:cs typeface="Arial" pitchFamily="34" charset="0"/>
              </a:rPr>
              <a:t> </a:t>
            </a:r>
            <a:r>
              <a:rPr lang="en-US" dirty="0" err="1">
                <a:latin typeface="Arial" pitchFamily="34" charset="0"/>
                <a:cs typeface="Arial" pitchFamily="34" charset="0"/>
              </a:rPr>
              <a:t>Pembelajaran</a:t>
            </a:r>
            <a:r>
              <a:rPr lang="en-US" dirty="0">
                <a:latin typeface="Arial" pitchFamily="34" charset="0"/>
                <a:cs typeface="Arial" pitchFamily="34" charset="0"/>
              </a:rPr>
              <a:t>/</a:t>
            </a:r>
            <a:r>
              <a:rPr lang="en-US" dirty="0" err="1">
                <a:latin typeface="Arial" pitchFamily="34" charset="0"/>
                <a:cs typeface="Arial" pitchFamily="34" charset="0"/>
              </a:rPr>
              <a:t>Perkuliahan</a:t>
            </a:r>
            <a:r>
              <a:rPr lang="en-US" dirty="0">
                <a:latin typeface="Arial" pitchFamily="34" charset="0"/>
                <a:cs typeface="Arial" pitchFamily="34" charset="0"/>
              </a:rPr>
              <a:t> </a:t>
            </a:r>
            <a:r>
              <a:rPr lang="en-US" dirty="0" err="1">
                <a:latin typeface="Arial" pitchFamily="34" charset="0"/>
                <a:cs typeface="Arial" pitchFamily="34" charset="0"/>
              </a:rPr>
              <a:t>Pendidikan</a:t>
            </a:r>
            <a:r>
              <a:rPr lang="en-US" dirty="0">
                <a:latin typeface="Arial" pitchFamily="34" charset="0"/>
                <a:cs typeface="Arial" pitchFamily="34" charset="0"/>
              </a:rPr>
              <a:t> </a:t>
            </a:r>
            <a:r>
              <a:rPr lang="en-US" dirty="0" err="1" smtClean="0">
                <a:latin typeface="Arial" pitchFamily="34" charset="0"/>
                <a:cs typeface="Arial" pitchFamily="34" charset="0"/>
              </a:rPr>
              <a:t>Kewarganegaraa</a:t>
            </a:r>
            <a:r>
              <a:rPr lang="id-ID" dirty="0" smtClean="0">
                <a:latin typeface="Arial" pitchFamily="34" charset="0"/>
                <a:cs typeface="Arial" pitchFamily="34" charset="0"/>
              </a:rPr>
              <a:t>n</a:t>
            </a:r>
          </a:p>
          <a:p>
            <a:pPr marL="914400" lvl="1" indent="-514350" algn="just">
              <a:buNone/>
            </a:pPr>
            <a:r>
              <a:rPr lang="id-ID" sz="3000" dirty="0" smtClean="0">
                <a:latin typeface="Arial" pitchFamily="34" charset="0"/>
                <a:cs typeface="Arial" pitchFamily="34" charset="0"/>
              </a:rPr>
              <a:t>	</a:t>
            </a:r>
            <a:r>
              <a:rPr lang="en-US" sz="3000" dirty="0" err="1" smtClean="0">
                <a:latin typeface="Arial" pitchFamily="34" charset="0"/>
                <a:cs typeface="Arial" pitchFamily="34" charset="0"/>
              </a:rPr>
              <a:t>Perkuliahan</a:t>
            </a:r>
            <a:r>
              <a:rPr lang="id-ID" sz="3000" dirty="0" smtClean="0">
                <a:latin typeface="Arial" pitchFamily="34" charset="0"/>
                <a:cs typeface="Arial" pitchFamily="34" charset="0"/>
              </a:rPr>
              <a:t> </a:t>
            </a:r>
            <a:r>
              <a:rPr lang="en-US" sz="3000" dirty="0" err="1" smtClean="0">
                <a:latin typeface="Arial" pitchFamily="34" charset="0"/>
                <a:cs typeface="Arial" pitchFamily="34" charset="0"/>
              </a:rPr>
              <a:t>Pendidikan</a:t>
            </a:r>
            <a:r>
              <a:rPr lang="en-US" sz="3000" dirty="0" smtClean="0">
                <a:latin typeface="Arial" pitchFamily="34" charset="0"/>
                <a:cs typeface="Arial" pitchFamily="34" charset="0"/>
              </a:rPr>
              <a:t> </a:t>
            </a:r>
            <a:r>
              <a:rPr lang="en-US" sz="3000" dirty="0" err="1">
                <a:latin typeface="Arial" pitchFamily="34" charset="0"/>
                <a:cs typeface="Arial" pitchFamily="34" charset="0"/>
              </a:rPr>
              <a:t>Kewarganegaraan</a:t>
            </a:r>
            <a:r>
              <a:rPr lang="en-US" sz="3000" dirty="0">
                <a:latin typeface="Arial" pitchFamily="34" charset="0"/>
                <a:cs typeface="Arial" pitchFamily="34" charset="0"/>
              </a:rPr>
              <a:t> (</a:t>
            </a:r>
            <a:r>
              <a:rPr lang="en-US" sz="3000" i="1" dirty="0" smtClean="0">
                <a:latin typeface="Arial" pitchFamily="34" charset="0"/>
                <a:cs typeface="Arial" pitchFamily="34" charset="0"/>
              </a:rPr>
              <a:t>citizenship</a:t>
            </a:r>
            <a:r>
              <a:rPr lang="en-US" sz="3000" dirty="0">
                <a:latin typeface="Arial" pitchFamily="34" charset="0"/>
                <a:cs typeface="Arial" pitchFamily="34" charset="0"/>
              </a:rPr>
              <a:t>), </a:t>
            </a:r>
            <a:r>
              <a:rPr lang="en-US" sz="3000" dirty="0" err="1">
                <a:latin typeface="Arial" pitchFamily="34" charset="0"/>
                <a:cs typeface="Arial" pitchFamily="34" charset="0"/>
              </a:rPr>
              <a:t>pada</a:t>
            </a:r>
            <a:r>
              <a:rPr lang="en-US" sz="3000" dirty="0">
                <a:latin typeface="Arial" pitchFamily="34" charset="0"/>
                <a:cs typeface="Arial" pitchFamily="34" charset="0"/>
              </a:rPr>
              <a:t> </a:t>
            </a:r>
            <a:r>
              <a:rPr lang="en-US" sz="3000" dirty="0" err="1">
                <a:latin typeface="Arial" pitchFamily="34" charset="0"/>
                <a:cs typeface="Arial" pitchFamily="34" charset="0"/>
              </a:rPr>
              <a:t>hakikatnya</a:t>
            </a:r>
            <a:r>
              <a:rPr lang="en-US" sz="3000" dirty="0">
                <a:latin typeface="Arial" pitchFamily="34" charset="0"/>
                <a:cs typeface="Arial" pitchFamily="34" charset="0"/>
              </a:rPr>
              <a:t> </a:t>
            </a:r>
            <a:r>
              <a:rPr lang="en-US" sz="3000" dirty="0" err="1">
                <a:latin typeface="Arial" pitchFamily="34" charset="0"/>
                <a:cs typeface="Arial" pitchFamily="34" charset="0"/>
              </a:rPr>
              <a:t>berfokus</a:t>
            </a:r>
            <a:r>
              <a:rPr lang="en-US" sz="3000" dirty="0">
                <a:latin typeface="Arial" pitchFamily="34" charset="0"/>
                <a:cs typeface="Arial" pitchFamily="34" charset="0"/>
              </a:rPr>
              <a:t> </a:t>
            </a:r>
            <a:r>
              <a:rPr lang="en-US" sz="3000" dirty="0" err="1">
                <a:latin typeface="Arial" pitchFamily="34" charset="0"/>
                <a:cs typeface="Arial" pitchFamily="34" charset="0"/>
              </a:rPr>
              <a:t>pada</a:t>
            </a:r>
            <a:r>
              <a:rPr lang="en-US" sz="3000" dirty="0">
                <a:latin typeface="Arial" pitchFamily="34" charset="0"/>
                <a:cs typeface="Arial" pitchFamily="34" charset="0"/>
              </a:rPr>
              <a:t> </a:t>
            </a:r>
            <a:r>
              <a:rPr lang="en-US" sz="3000" dirty="0" err="1">
                <a:latin typeface="Arial" pitchFamily="34" charset="0"/>
                <a:cs typeface="Arial" pitchFamily="34" charset="0"/>
              </a:rPr>
              <a:t>pembentukan</a:t>
            </a:r>
            <a:r>
              <a:rPr lang="en-US" sz="3000" dirty="0">
                <a:latin typeface="Arial" pitchFamily="34" charset="0"/>
                <a:cs typeface="Arial" pitchFamily="34" charset="0"/>
              </a:rPr>
              <a:t> </a:t>
            </a:r>
            <a:r>
              <a:rPr lang="en-US" sz="3000" dirty="0" err="1">
                <a:latin typeface="Arial" pitchFamily="34" charset="0"/>
                <a:cs typeface="Arial" pitchFamily="34" charset="0"/>
              </a:rPr>
              <a:t>pribadi</a:t>
            </a:r>
            <a:r>
              <a:rPr lang="en-US" sz="3000" dirty="0">
                <a:latin typeface="Arial" pitchFamily="34" charset="0"/>
                <a:cs typeface="Arial" pitchFamily="34" charset="0"/>
              </a:rPr>
              <a:t> </a:t>
            </a:r>
            <a:r>
              <a:rPr lang="en-US" sz="3000" dirty="0" err="1">
                <a:latin typeface="Arial" pitchFamily="34" charset="0"/>
                <a:cs typeface="Arial" pitchFamily="34" charset="0"/>
              </a:rPr>
              <a:t>mahasiswa</a:t>
            </a:r>
            <a:r>
              <a:rPr lang="en-US" sz="3000" dirty="0">
                <a:latin typeface="Arial" pitchFamily="34" charset="0"/>
                <a:cs typeface="Arial" pitchFamily="34" charset="0"/>
              </a:rPr>
              <a:t> </a:t>
            </a:r>
            <a:r>
              <a:rPr lang="en-US" sz="3000" dirty="0" err="1">
                <a:latin typeface="Arial" pitchFamily="34" charset="0"/>
                <a:cs typeface="Arial" pitchFamily="34" charset="0"/>
              </a:rPr>
              <a:t>untuk</a:t>
            </a:r>
            <a:r>
              <a:rPr lang="en-US" sz="3000" dirty="0">
                <a:latin typeface="Arial" pitchFamily="34" charset="0"/>
                <a:cs typeface="Arial" pitchFamily="34" charset="0"/>
              </a:rPr>
              <a:t> </a:t>
            </a:r>
            <a:r>
              <a:rPr lang="en-US" sz="3000" dirty="0" err="1">
                <a:latin typeface="Arial" pitchFamily="34" charset="0"/>
                <a:cs typeface="Arial" pitchFamily="34" charset="0"/>
              </a:rPr>
              <a:t>menjadi</a:t>
            </a:r>
            <a:r>
              <a:rPr lang="en-US" sz="3000" dirty="0">
                <a:latin typeface="Arial" pitchFamily="34" charset="0"/>
                <a:cs typeface="Arial" pitchFamily="34" charset="0"/>
              </a:rPr>
              <a:t> </a:t>
            </a:r>
            <a:r>
              <a:rPr lang="en-US" sz="3000" dirty="0" err="1">
                <a:latin typeface="Arial" pitchFamily="34" charset="0"/>
                <a:cs typeface="Arial" pitchFamily="34" charset="0"/>
              </a:rPr>
              <a:t>warga</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yang </a:t>
            </a:r>
            <a:r>
              <a:rPr lang="en-US" sz="3000" dirty="0" err="1">
                <a:latin typeface="Arial" pitchFamily="34" charset="0"/>
                <a:cs typeface="Arial" pitchFamily="34" charset="0"/>
              </a:rPr>
              <a:t>cerdas</a:t>
            </a:r>
            <a:r>
              <a:rPr lang="en-US" sz="3000" dirty="0">
                <a:latin typeface="Arial" pitchFamily="34" charset="0"/>
                <a:cs typeface="Arial" pitchFamily="34" charset="0"/>
              </a:rPr>
              <a:t>, </a:t>
            </a:r>
            <a:r>
              <a:rPr lang="en-US" sz="3000" dirty="0" err="1">
                <a:latin typeface="Arial" pitchFamily="34" charset="0"/>
                <a:cs typeface="Arial" pitchFamily="34" charset="0"/>
              </a:rPr>
              <a:t>jujur</a:t>
            </a:r>
            <a:r>
              <a:rPr lang="en-US" sz="3000" dirty="0">
                <a:latin typeface="Arial" pitchFamily="34" charset="0"/>
                <a:cs typeface="Arial" pitchFamily="34" charset="0"/>
              </a:rPr>
              <a:t>, </a:t>
            </a:r>
            <a:r>
              <a:rPr lang="en-US" sz="3000" dirty="0" err="1">
                <a:latin typeface="Arial" pitchFamily="34" charset="0"/>
                <a:cs typeface="Arial" pitchFamily="34" charset="0"/>
              </a:rPr>
              <a:t>terampil</a:t>
            </a:r>
            <a:r>
              <a:rPr lang="en-US" sz="3000" dirty="0">
                <a:latin typeface="Arial" pitchFamily="34" charset="0"/>
                <a:cs typeface="Arial" pitchFamily="34" charset="0"/>
              </a:rPr>
              <a:t>, </a:t>
            </a:r>
            <a:r>
              <a:rPr lang="en-US" sz="3000" dirty="0" err="1">
                <a:latin typeface="Arial" pitchFamily="34" charset="0"/>
                <a:cs typeface="Arial" pitchFamily="34" charset="0"/>
              </a:rPr>
              <a:t>dan</a:t>
            </a:r>
            <a:r>
              <a:rPr lang="en-US" sz="3000" dirty="0">
                <a:latin typeface="Arial" pitchFamily="34" charset="0"/>
                <a:cs typeface="Arial" pitchFamily="34" charset="0"/>
              </a:rPr>
              <a:t> </a:t>
            </a:r>
            <a:r>
              <a:rPr lang="en-US" sz="3000" dirty="0" err="1">
                <a:latin typeface="Arial" pitchFamily="34" charset="0"/>
                <a:cs typeface="Arial" pitchFamily="34" charset="0"/>
              </a:rPr>
              <a:t>berkarakter</a:t>
            </a:r>
            <a:r>
              <a:rPr lang="en-US" sz="3000" dirty="0">
                <a:latin typeface="Arial" pitchFamily="34" charset="0"/>
                <a:cs typeface="Arial" pitchFamily="34" charset="0"/>
              </a:rPr>
              <a:t> yang </a:t>
            </a:r>
            <a:r>
              <a:rPr lang="en-US" sz="3000" dirty="0" err="1">
                <a:latin typeface="Arial" pitchFamily="34" charset="0"/>
                <a:cs typeface="Arial" pitchFamily="34" charset="0"/>
              </a:rPr>
              <a:t>diamanatkan</a:t>
            </a:r>
            <a:r>
              <a:rPr lang="en-US" sz="3000" dirty="0">
                <a:latin typeface="Arial" pitchFamily="34" charset="0"/>
                <a:cs typeface="Arial" pitchFamily="34" charset="0"/>
              </a:rPr>
              <a:t> </a:t>
            </a:r>
            <a:r>
              <a:rPr lang="en-US" sz="3000" dirty="0" err="1">
                <a:latin typeface="Arial" pitchFamily="34" charset="0"/>
                <a:cs typeface="Arial" pitchFamily="34" charset="0"/>
              </a:rPr>
              <a:t>oleh</a:t>
            </a:r>
            <a:r>
              <a:rPr lang="en-US" sz="3000" dirty="0">
                <a:latin typeface="Arial" pitchFamily="34" charset="0"/>
                <a:cs typeface="Arial" pitchFamily="34" charset="0"/>
              </a:rPr>
              <a:t> UUD 1945 (</a:t>
            </a:r>
            <a:r>
              <a:rPr lang="en-US" sz="3000" dirty="0" err="1">
                <a:latin typeface="Arial" pitchFamily="34" charset="0"/>
                <a:cs typeface="Arial" pitchFamily="34" charset="0"/>
              </a:rPr>
              <a:t>Kurikulum</a:t>
            </a:r>
            <a:r>
              <a:rPr lang="en-US" sz="3000" dirty="0">
                <a:latin typeface="Arial" pitchFamily="34" charset="0"/>
                <a:cs typeface="Arial" pitchFamily="34" charset="0"/>
              </a:rPr>
              <a:t> </a:t>
            </a:r>
            <a:r>
              <a:rPr lang="en-US" sz="3000" dirty="0" err="1">
                <a:latin typeface="Arial" pitchFamily="34" charset="0"/>
                <a:cs typeface="Arial" pitchFamily="34" charset="0"/>
              </a:rPr>
              <a:t>Berbasis</a:t>
            </a:r>
            <a:r>
              <a:rPr lang="en-US" sz="3000" dirty="0">
                <a:latin typeface="Arial" pitchFamily="34" charset="0"/>
                <a:cs typeface="Arial" pitchFamily="34" charset="0"/>
              </a:rPr>
              <a:t> </a:t>
            </a:r>
            <a:r>
              <a:rPr lang="en-US" sz="3000" dirty="0" err="1">
                <a:latin typeface="Arial" pitchFamily="34" charset="0"/>
                <a:cs typeface="Arial" pitchFamily="34" charset="0"/>
              </a:rPr>
              <a:t>Kompetensi</a:t>
            </a:r>
            <a:r>
              <a:rPr lang="en-US" sz="3000" dirty="0">
                <a:latin typeface="Arial" pitchFamily="34" charset="0"/>
                <a:cs typeface="Arial" pitchFamily="34" charset="0"/>
              </a:rPr>
              <a:t>, 2004)</a:t>
            </a:r>
            <a:endParaRPr lang="id-ID" sz="3000" dirty="0">
              <a:latin typeface="Arial" pitchFamily="34" charset="0"/>
              <a:cs typeface="Arial" pitchFamily="34" charset="0"/>
            </a:endParaRPr>
          </a:p>
          <a:p>
            <a:pPr>
              <a:buNone/>
            </a:pPr>
            <a:endParaRPr lang="id-ID"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ctr">
              <a:buNone/>
            </a:pPr>
            <a:r>
              <a:rPr lang="en-US" sz="2400" dirty="0" smtClean="0">
                <a:latin typeface="Arial" pitchFamily="34" charset="0"/>
                <a:cs typeface="Arial" pitchFamily="34" charset="0"/>
              </a:rPr>
              <a:t>TERBENTUKNYA NEGARA MENURUT TEORI PERJANJIAN MASYARAKAT</a:t>
            </a:r>
            <a:endParaRPr lang="id-ID" sz="2400" dirty="0" smtClean="0">
              <a:latin typeface="Arial" pitchFamily="34" charset="0"/>
              <a:cs typeface="Arial" pitchFamily="34" charset="0"/>
            </a:endParaRPr>
          </a:p>
          <a:p>
            <a:pPr algn="ctr">
              <a:buNone/>
            </a:pPr>
            <a:r>
              <a:rPr lang="en-US" sz="2400" dirty="0" smtClean="0">
                <a:latin typeface="Arial" pitchFamily="34" charset="0"/>
                <a:cs typeface="Arial" pitchFamily="34" charset="0"/>
              </a:rPr>
              <a:t>(Thomas Hobbes)</a:t>
            </a:r>
            <a:endParaRPr lang="id-ID" sz="2400" dirty="0" smtClean="0">
              <a:latin typeface="Arial" pitchFamily="34" charset="0"/>
              <a:cs typeface="Arial" pitchFamily="34" charset="0"/>
            </a:endParaRPr>
          </a:p>
          <a:p>
            <a:pPr>
              <a:buNone/>
            </a:pPr>
            <a:endParaRPr lang="id-ID" dirty="0"/>
          </a:p>
        </p:txBody>
      </p:sp>
      <p:sp>
        <p:nvSpPr>
          <p:cNvPr id="4" name="Rectangle 3"/>
          <p:cNvSpPr/>
          <p:nvPr/>
        </p:nvSpPr>
        <p:spPr>
          <a:xfrm>
            <a:off x="1071538" y="1357298"/>
            <a:ext cx="700092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000" i="1" dirty="0" smtClean="0">
                <a:latin typeface="Arial" pitchFamily="34" charset="0"/>
                <a:cs typeface="Arial" pitchFamily="34" charset="0"/>
              </a:rPr>
              <a:t>Homo Homini Lupus</a:t>
            </a:r>
            <a:endParaRPr lang="id-ID" sz="2000" i="1" dirty="0">
              <a:latin typeface="Arial" pitchFamily="34" charset="0"/>
              <a:cs typeface="Arial" pitchFamily="34" charset="0"/>
            </a:endParaRPr>
          </a:p>
        </p:txBody>
      </p:sp>
      <p:sp>
        <p:nvSpPr>
          <p:cNvPr id="5" name="Rectangle 4"/>
          <p:cNvSpPr/>
          <p:nvPr/>
        </p:nvSpPr>
        <p:spPr>
          <a:xfrm>
            <a:off x="1071538" y="1714488"/>
            <a:ext cx="7000924"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Manusia yang satu memangsa manusia yang lain</a:t>
            </a:r>
            <a:endParaRPr lang="id-ID" sz="2400" dirty="0">
              <a:latin typeface="Arial" pitchFamily="34" charset="0"/>
              <a:cs typeface="Arial" pitchFamily="34" charset="0"/>
            </a:endParaRPr>
          </a:p>
        </p:txBody>
      </p:sp>
      <p:sp>
        <p:nvSpPr>
          <p:cNvPr id="6" name="Rectangle 5"/>
          <p:cNvSpPr/>
          <p:nvPr/>
        </p:nvSpPr>
        <p:spPr>
          <a:xfrm>
            <a:off x="1071538" y="2428868"/>
            <a:ext cx="700092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dirty="0" smtClean="0"/>
          </a:p>
          <a:p>
            <a:pPr algn="ctr"/>
            <a:r>
              <a:rPr lang="en-US" sz="2400" i="1" dirty="0" smtClean="0">
                <a:latin typeface="Arial" pitchFamily="34" charset="0"/>
                <a:cs typeface="Arial" pitchFamily="34" charset="0"/>
              </a:rPr>
              <a:t>Bellum </a:t>
            </a:r>
            <a:r>
              <a:rPr lang="en-US" sz="2400" i="1" dirty="0" err="1" smtClean="0">
                <a:latin typeface="Arial" pitchFamily="34" charset="0"/>
                <a:cs typeface="Arial" pitchFamily="34" charset="0"/>
              </a:rPr>
              <a:t>Omnium</a:t>
            </a:r>
            <a:r>
              <a:rPr lang="en-US" sz="2400" i="1" dirty="0" smtClean="0">
                <a:latin typeface="Arial" pitchFamily="34" charset="0"/>
                <a:cs typeface="Arial" pitchFamily="34" charset="0"/>
              </a:rPr>
              <a:t> Contra </a:t>
            </a:r>
            <a:r>
              <a:rPr lang="en-US" sz="2400" i="1" dirty="0" err="1" smtClean="0">
                <a:latin typeface="Arial" pitchFamily="34" charset="0"/>
                <a:cs typeface="Arial" pitchFamily="34" charset="0"/>
              </a:rPr>
              <a:t>Omnes</a:t>
            </a:r>
            <a:endParaRPr lang="id-ID" sz="2400" dirty="0" smtClean="0">
              <a:latin typeface="Arial" pitchFamily="34" charset="0"/>
              <a:cs typeface="Arial" pitchFamily="34" charset="0"/>
            </a:endParaRPr>
          </a:p>
          <a:p>
            <a:pPr algn="ctr"/>
            <a:endParaRPr lang="id-ID" sz="2400" dirty="0">
              <a:latin typeface="Arial" pitchFamily="34" charset="0"/>
              <a:cs typeface="Arial" pitchFamily="34" charset="0"/>
            </a:endParaRPr>
          </a:p>
        </p:txBody>
      </p:sp>
      <p:sp>
        <p:nvSpPr>
          <p:cNvPr id="7" name="Rectangle 6"/>
          <p:cNvSpPr/>
          <p:nvPr/>
        </p:nvSpPr>
        <p:spPr>
          <a:xfrm>
            <a:off x="1071538" y="2857496"/>
            <a:ext cx="7000924"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latin typeface="Arial" pitchFamily="34" charset="0"/>
                <a:cs typeface="Arial" pitchFamily="34" charset="0"/>
              </a:rPr>
              <a:t>Perang</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semua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melawan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semua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antar</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kelompok</a:t>
            </a:r>
            <a:r>
              <a:rPr lang="en-US" sz="2400" dirty="0" smtClean="0">
                <a:latin typeface="Arial" pitchFamily="34" charset="0"/>
                <a:cs typeface="Arial" pitchFamily="34" charset="0"/>
              </a:rPr>
              <a:t>)</a:t>
            </a:r>
            <a:endParaRPr lang="id-ID" sz="2400" dirty="0" smtClean="0">
              <a:latin typeface="Arial" pitchFamily="34" charset="0"/>
              <a:cs typeface="Arial" pitchFamily="34" charset="0"/>
            </a:endParaRPr>
          </a:p>
          <a:p>
            <a:pPr algn="ctr"/>
            <a:endParaRPr lang="id-ID" dirty="0"/>
          </a:p>
        </p:txBody>
      </p:sp>
      <p:sp>
        <p:nvSpPr>
          <p:cNvPr id="10" name="Rectangle 9"/>
          <p:cNvSpPr/>
          <p:nvPr/>
        </p:nvSpPr>
        <p:spPr>
          <a:xfrm>
            <a:off x="1027460" y="3500438"/>
            <a:ext cx="700092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dirty="0" smtClean="0"/>
          </a:p>
          <a:p>
            <a:pPr algn="ctr"/>
            <a:r>
              <a:rPr lang="en-US" sz="2400" i="1" dirty="0" err="1" smtClean="0"/>
              <a:t>Manusia</a:t>
            </a:r>
            <a:r>
              <a:rPr lang="en-US" sz="2400" i="1" dirty="0" smtClean="0"/>
              <a:t> </a:t>
            </a:r>
            <a:r>
              <a:rPr lang="en-US" sz="2400" i="1" dirty="0" err="1" smtClean="0"/>
              <a:t>mengalami</a:t>
            </a:r>
            <a:r>
              <a:rPr lang="en-US" sz="2400" i="1" dirty="0" smtClean="0"/>
              <a:t> </a:t>
            </a:r>
            <a:r>
              <a:rPr lang="en-US" sz="2400" i="1" dirty="0" err="1" smtClean="0"/>
              <a:t>Resultas</a:t>
            </a:r>
            <a:endParaRPr lang="id-ID" sz="2400" dirty="0" smtClean="0"/>
          </a:p>
          <a:p>
            <a:pPr algn="ctr"/>
            <a:endParaRPr lang="id-ID" dirty="0"/>
          </a:p>
        </p:txBody>
      </p:sp>
      <p:sp>
        <p:nvSpPr>
          <p:cNvPr id="11" name="Rectangle 10"/>
          <p:cNvSpPr/>
          <p:nvPr/>
        </p:nvSpPr>
        <p:spPr>
          <a:xfrm>
            <a:off x="1071538" y="3857628"/>
            <a:ext cx="700092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smtClean="0"/>
          </a:p>
          <a:p>
            <a:pPr algn="ctr"/>
            <a:r>
              <a:rPr lang="en-US" sz="2400" dirty="0" err="1" smtClean="0">
                <a:latin typeface="Arial" pitchFamily="34" charset="0"/>
                <a:cs typeface="Arial" pitchFamily="34" charset="0"/>
              </a:rPr>
              <a:t>Kesadaan</a:t>
            </a:r>
            <a:r>
              <a:rPr lang="en-US" sz="2400" dirty="0" smtClean="0">
                <a:latin typeface="Arial" pitchFamily="34" charset="0"/>
                <a:cs typeface="Arial" pitchFamily="34" charset="0"/>
              </a:rPr>
              <a:t> demi </a:t>
            </a:r>
            <a:r>
              <a:rPr lang="en-US" sz="2400" dirty="0" err="1" smtClean="0">
                <a:latin typeface="Arial" pitchFamily="34" charset="0"/>
                <a:cs typeface="Arial" pitchFamily="34" charset="0"/>
              </a:rPr>
              <a:t>kelanjutan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hidup</a:t>
            </a:r>
            <a:endParaRPr lang="id-ID" sz="2400" dirty="0" smtClean="0">
              <a:latin typeface="Arial" pitchFamily="34" charset="0"/>
              <a:cs typeface="Arial" pitchFamily="34" charset="0"/>
            </a:endParaRPr>
          </a:p>
          <a:p>
            <a:pPr algn="ctr"/>
            <a:endParaRPr lang="id-ID" dirty="0"/>
          </a:p>
        </p:txBody>
      </p:sp>
      <p:sp>
        <p:nvSpPr>
          <p:cNvPr id="12" name="Rectangle 11"/>
          <p:cNvSpPr/>
          <p:nvPr/>
        </p:nvSpPr>
        <p:spPr>
          <a:xfrm>
            <a:off x="1071538" y="4357694"/>
            <a:ext cx="700092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dirty="0" smtClean="0"/>
          </a:p>
          <a:p>
            <a:pPr algn="ctr"/>
            <a:r>
              <a:rPr lang="en-US" sz="2400" i="1" dirty="0" err="1" smtClean="0">
                <a:latin typeface="Arial" pitchFamily="34" charset="0"/>
                <a:cs typeface="Arial" pitchFamily="34" charset="0"/>
              </a:rPr>
              <a:t>Pactum</a:t>
            </a:r>
            <a:r>
              <a:rPr lang="en-US" sz="2400" i="1" dirty="0" smtClean="0">
                <a:latin typeface="Arial" pitchFamily="34" charset="0"/>
                <a:cs typeface="Arial" pitchFamily="34" charset="0"/>
              </a:rPr>
              <a:t> </a:t>
            </a:r>
            <a:r>
              <a:rPr lang="en-US" sz="2400" i="1" dirty="0" err="1" smtClean="0">
                <a:latin typeface="Arial" pitchFamily="34" charset="0"/>
                <a:cs typeface="Arial" pitchFamily="34" charset="0"/>
              </a:rPr>
              <a:t>Subjectionees</a:t>
            </a:r>
            <a:endParaRPr lang="id-ID" sz="2400" dirty="0" smtClean="0">
              <a:latin typeface="Arial" pitchFamily="34" charset="0"/>
              <a:cs typeface="Arial" pitchFamily="34" charset="0"/>
            </a:endParaRPr>
          </a:p>
          <a:p>
            <a:pPr algn="ctr"/>
            <a:endParaRPr lang="id-ID" dirty="0"/>
          </a:p>
        </p:txBody>
      </p:sp>
      <p:sp>
        <p:nvSpPr>
          <p:cNvPr id="13" name="Rectangle 12"/>
          <p:cNvSpPr/>
          <p:nvPr/>
        </p:nvSpPr>
        <p:spPr>
          <a:xfrm>
            <a:off x="1071538" y="4714884"/>
            <a:ext cx="700092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dirty="0" smtClean="0">
              <a:latin typeface="Arial" pitchFamily="34" charset="0"/>
              <a:cs typeface="Arial" pitchFamily="34" charset="0"/>
            </a:endParaRPr>
          </a:p>
          <a:p>
            <a:pPr algn="ctr"/>
            <a:r>
              <a:rPr lang="en-US" sz="2000" dirty="0" err="1" smtClean="0">
                <a:latin typeface="Arial" pitchFamily="34" charset="0"/>
                <a:cs typeface="Arial" pitchFamily="34" charset="0"/>
              </a:rPr>
              <a:t>Perjanjian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antara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penguasa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dengan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rakyat</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di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mana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rakyat</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menyerahkan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hak-haknya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kepada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penguasa</a:t>
            </a:r>
            <a:endParaRPr lang="id-ID" sz="2000" dirty="0" smtClean="0">
              <a:latin typeface="Arial" pitchFamily="34" charset="0"/>
              <a:cs typeface="Arial" pitchFamily="34" charset="0"/>
            </a:endParaRPr>
          </a:p>
          <a:p>
            <a:pPr algn="ctr"/>
            <a:endParaRPr lang="id-ID" dirty="0"/>
          </a:p>
        </p:txBody>
      </p:sp>
      <p:sp>
        <p:nvSpPr>
          <p:cNvPr id="14" name="Rectangle 13"/>
          <p:cNvSpPr/>
          <p:nvPr/>
        </p:nvSpPr>
        <p:spPr>
          <a:xfrm>
            <a:off x="1071538" y="5572140"/>
            <a:ext cx="7000924"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dirty="0" smtClean="0"/>
          </a:p>
          <a:p>
            <a:pPr algn="ctr"/>
            <a:r>
              <a:rPr lang="en-US" sz="2400" i="1" dirty="0" smtClean="0">
                <a:latin typeface="Arial" pitchFamily="34" charset="0"/>
                <a:cs typeface="Arial" pitchFamily="34" charset="0"/>
              </a:rPr>
              <a:t>Leviathan</a:t>
            </a:r>
            <a:endParaRPr lang="id-ID" sz="2400" dirty="0" smtClean="0">
              <a:latin typeface="Arial" pitchFamily="34" charset="0"/>
              <a:cs typeface="Arial" pitchFamily="34" charset="0"/>
            </a:endParaRPr>
          </a:p>
          <a:p>
            <a:pPr algn="ctr"/>
            <a:endParaRPr lang="id-ID" dirty="0"/>
          </a:p>
        </p:txBody>
      </p:sp>
      <p:sp>
        <p:nvSpPr>
          <p:cNvPr id="15" name="Rectangle 14"/>
          <p:cNvSpPr/>
          <p:nvPr/>
        </p:nvSpPr>
        <p:spPr>
          <a:xfrm>
            <a:off x="1071538" y="6072206"/>
            <a:ext cx="700092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smtClean="0"/>
          </a:p>
          <a:p>
            <a:pPr algn="ctr"/>
            <a:r>
              <a:rPr lang="en-US" sz="2400" dirty="0" smtClean="0">
                <a:latin typeface="Arial" pitchFamily="34" charset="0"/>
                <a:cs typeface="Arial" pitchFamily="34" charset="0"/>
              </a:rPr>
              <a:t>Negara </a:t>
            </a:r>
            <a:r>
              <a:rPr lang="en-US" sz="2400" dirty="0" err="1" smtClean="0">
                <a:latin typeface="Arial" pitchFamily="34" charset="0"/>
                <a:cs typeface="Arial" pitchFamily="34" charset="0"/>
              </a:rPr>
              <a:t>berkuasa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penuh</a:t>
            </a:r>
            <a:endParaRPr lang="id-ID" sz="2400" dirty="0" smtClean="0">
              <a:latin typeface="Arial" pitchFamily="34" charset="0"/>
              <a:cs typeface="Arial" pitchFamily="34" charset="0"/>
            </a:endParaRPr>
          </a:p>
          <a:p>
            <a:pPr algn="ctr"/>
            <a:endParaRPr lang="id-ID"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lgn="just">
              <a:buNone/>
            </a:pPr>
            <a:r>
              <a:rPr lang="en-US" sz="2600" dirty="0" smtClean="0">
                <a:latin typeface="Arial" pitchFamily="34" charset="0"/>
                <a:cs typeface="Arial" pitchFamily="34" charset="0"/>
              </a:rPr>
              <a:t>b.   John Locke</a:t>
            </a:r>
            <a:endParaRPr lang="id-ID" sz="2600" dirty="0" smtClean="0">
              <a:latin typeface="Arial" pitchFamily="34" charset="0"/>
              <a:cs typeface="Arial" pitchFamily="34" charset="0"/>
            </a:endParaRPr>
          </a:p>
          <a:p>
            <a:pPr lvl="1" algn="just"/>
            <a:r>
              <a:rPr lang="en-US" sz="2600" dirty="0" err="1" smtClean="0">
                <a:latin typeface="Arial" pitchFamily="34" charset="0"/>
                <a:cs typeface="Arial" pitchFamily="34" charset="0"/>
              </a:rPr>
              <a:t>Berbeda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dengan</a:t>
            </a:r>
            <a:r>
              <a:rPr lang="en-US" sz="2600" dirty="0" smtClean="0">
                <a:latin typeface="Arial" pitchFamily="34" charset="0"/>
                <a:cs typeface="Arial" pitchFamily="34" charset="0"/>
              </a:rPr>
              <a:t> Thomas Hobbes yang </a:t>
            </a:r>
            <a:r>
              <a:rPr lang="en-US" sz="2600" dirty="0" err="1" smtClean="0">
                <a:latin typeface="Arial" pitchFamily="34" charset="0"/>
                <a:cs typeface="Arial" pitchFamily="34" charset="0"/>
              </a:rPr>
              <a:t>mengawali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dengan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teori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perjanjian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masyarakat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dari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situasi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antarmanusiam</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anarkhi</a:t>
            </a:r>
            <a:r>
              <a:rPr lang="en-US" sz="2600" dirty="0" smtClean="0">
                <a:latin typeface="Arial" pitchFamily="34" charset="0"/>
                <a:cs typeface="Arial" pitchFamily="34" charset="0"/>
              </a:rPr>
              <a:t>. John Locke </a:t>
            </a:r>
            <a:r>
              <a:rPr lang="en-US" sz="2600" dirty="0" err="1" smtClean="0">
                <a:latin typeface="Arial" pitchFamily="34" charset="0"/>
                <a:cs typeface="Arial" pitchFamily="34" charset="0"/>
              </a:rPr>
              <a:t>dalam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teori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perjanjian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masyarakatnya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mengawali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terorinya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berangkat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dari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keadaan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bahwa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manusia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itu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sebagai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makhluk</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sosial</a:t>
            </a:r>
            <a:r>
              <a:rPr lang="en-US" sz="2600" dirty="0" smtClean="0">
                <a:latin typeface="Arial" pitchFamily="34" charset="0"/>
                <a:cs typeface="Arial" pitchFamily="34" charset="0"/>
              </a:rPr>
              <a:t> (</a:t>
            </a:r>
            <a:r>
              <a:rPr lang="en-US" sz="2600" i="1" dirty="0" smtClean="0">
                <a:latin typeface="Arial" pitchFamily="34" charset="0"/>
                <a:cs typeface="Arial" pitchFamily="34" charset="0"/>
              </a:rPr>
              <a:t>homo </a:t>
            </a:r>
            <a:r>
              <a:rPr lang="en-US" sz="2600" i="1" dirty="0" err="1" smtClean="0">
                <a:latin typeface="Arial" pitchFamily="34" charset="0"/>
                <a:cs typeface="Arial" pitchFamily="34" charset="0"/>
              </a:rPr>
              <a:t>socius</a:t>
            </a:r>
            <a:r>
              <a:rPr lang="en-US" sz="2600" i="1" dirty="0" smtClean="0">
                <a:latin typeface="Arial" pitchFamily="34" charset="0"/>
                <a:cs typeface="Arial" pitchFamily="34" charset="0"/>
              </a:rPr>
              <a:t>). </a:t>
            </a:r>
            <a:r>
              <a:rPr lang="en-US" sz="2600" dirty="0" err="1" smtClean="0">
                <a:latin typeface="Arial" pitchFamily="34" charset="0"/>
                <a:cs typeface="Arial" pitchFamily="34" charset="0"/>
              </a:rPr>
              <a:t>Sebagai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makhluk</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sosial</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kehidupan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antarmanusia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diatur</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melalui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hukum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akal</a:t>
            </a:r>
            <a:r>
              <a:rPr lang="en-US" sz="2600" dirty="0" smtClean="0">
                <a:latin typeface="Arial" pitchFamily="34" charset="0"/>
                <a:cs typeface="Arial" pitchFamily="34" charset="0"/>
              </a:rPr>
              <a:t> (</a:t>
            </a:r>
            <a:r>
              <a:rPr lang="en-US" sz="2600" i="1" dirty="0" smtClean="0">
                <a:latin typeface="Arial" pitchFamily="34" charset="0"/>
                <a:cs typeface="Arial" pitchFamily="34" charset="0"/>
              </a:rPr>
              <a:t>law of reason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Kemudian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interaksi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hukum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akal</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antarmanusia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dalam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lingkungan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sosial</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tersebut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pada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akhirnya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akan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sampai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pada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titik</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disebut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oleh</a:t>
            </a:r>
            <a:r>
              <a:rPr lang="en-US" sz="2600" dirty="0" smtClean="0">
                <a:latin typeface="Arial" pitchFamily="34" charset="0"/>
                <a:cs typeface="Arial" pitchFamily="34" charset="0"/>
              </a:rPr>
              <a:t> Locke </a:t>
            </a:r>
            <a:r>
              <a:rPr lang="en-US" sz="2600" dirty="0" err="1" smtClean="0">
                <a:latin typeface="Arial" pitchFamily="34" charset="0"/>
                <a:cs typeface="Arial" pitchFamily="34" charset="0"/>
              </a:rPr>
              <a:t>sebagai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keadaan</a:t>
            </a:r>
            <a:r>
              <a:rPr lang="en-US" sz="2600" dirty="0" smtClean="0">
                <a:latin typeface="Arial" pitchFamily="34" charset="0"/>
                <a:cs typeface="Arial" pitchFamily="34" charset="0"/>
              </a:rPr>
              <a:t> ideal </a:t>
            </a:r>
            <a:r>
              <a:rPr lang="en-US" sz="2600" dirty="0" err="1" smtClean="0">
                <a:latin typeface="Arial" pitchFamily="34" charset="0"/>
                <a:cs typeface="Arial" pitchFamily="34" charset="0"/>
              </a:rPr>
              <a:t>atau</a:t>
            </a:r>
            <a:r>
              <a:rPr lang="en-US" sz="2600" dirty="0" smtClean="0">
                <a:latin typeface="Arial" pitchFamily="34" charset="0"/>
                <a:cs typeface="Arial" pitchFamily="34" charset="0"/>
              </a:rPr>
              <a:t> </a:t>
            </a:r>
            <a:r>
              <a:rPr lang="en-US" sz="2600" i="1" dirty="0" smtClean="0">
                <a:latin typeface="Arial" pitchFamily="34" charset="0"/>
                <a:cs typeface="Arial" pitchFamily="34" charset="0"/>
              </a:rPr>
              <a:t>goodwill.</a:t>
            </a:r>
            <a:r>
              <a:rPr lang="en-US" sz="2600" dirty="0" smtClean="0">
                <a:latin typeface="Arial" pitchFamily="34" charset="0"/>
                <a:cs typeface="Arial" pitchFamily="34" charset="0"/>
              </a:rPr>
              <a:t> </a:t>
            </a:r>
            <a:endParaRPr lang="id-ID" sz="2600" dirty="0" smtClean="0">
              <a:latin typeface="Arial" pitchFamily="34" charset="0"/>
              <a:cs typeface="Arial" pitchFamily="34" charset="0"/>
            </a:endParaRPr>
          </a:p>
          <a:p>
            <a:pPr lvl="1" algn="just"/>
            <a:r>
              <a:rPr lang="en-US" sz="2600" dirty="0" err="1" smtClean="0">
                <a:latin typeface="Arial" pitchFamily="34" charset="0"/>
                <a:cs typeface="Arial" pitchFamily="34" charset="0"/>
              </a:rPr>
              <a:t>Selanjutnya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jika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interaksi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antar</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individu-individu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dalam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suatu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masyarakat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sudah</a:t>
            </a:r>
            <a:r>
              <a:rPr lang="en-US" sz="2600" dirty="0" smtClean="0">
                <a:latin typeface="Arial" pitchFamily="34" charset="0"/>
                <a:cs typeface="Arial" pitchFamily="34" charset="0"/>
              </a:rPr>
              <a:t> ideal (</a:t>
            </a:r>
            <a:r>
              <a:rPr lang="en-US" sz="2600" i="1" dirty="0" smtClean="0">
                <a:latin typeface="Arial" pitchFamily="34" charset="0"/>
                <a:cs typeface="Arial" pitchFamily="34" charset="0"/>
              </a:rPr>
              <a:t>goodwill</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maka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mmuncullah</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suatu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kesepakatan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antara</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individu-individu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dalam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masyarakat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tersebut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dalam</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bentuk</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perjanjian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masyaarakat</a:t>
            </a:r>
            <a:r>
              <a:rPr lang="en-US" sz="2600" dirty="0" smtClean="0">
                <a:latin typeface="Arial" pitchFamily="34" charset="0"/>
                <a:cs typeface="Arial" pitchFamily="34" charset="0"/>
              </a:rPr>
              <a:t>, yang </a:t>
            </a:r>
            <a:r>
              <a:rPr lang="en-US" sz="2600" dirty="0" err="1" smtClean="0">
                <a:latin typeface="Arial" pitchFamily="34" charset="0"/>
                <a:cs typeface="Arial" pitchFamily="34" charset="0"/>
              </a:rPr>
              <a:t>disebut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oleh</a:t>
            </a:r>
            <a:r>
              <a:rPr lang="en-US" sz="2600" dirty="0" smtClean="0">
                <a:latin typeface="Arial" pitchFamily="34" charset="0"/>
                <a:cs typeface="Arial" pitchFamily="34" charset="0"/>
              </a:rPr>
              <a:t> Locke </a:t>
            </a:r>
            <a:r>
              <a:rPr lang="en-US" sz="2600" dirty="0" err="1" smtClean="0">
                <a:latin typeface="Arial" pitchFamily="34" charset="0"/>
                <a:cs typeface="Arial" pitchFamily="34" charset="0"/>
              </a:rPr>
              <a:t>dengan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sebutan</a:t>
            </a:r>
            <a:r>
              <a:rPr lang="en-US" sz="2600" dirty="0" smtClean="0">
                <a:latin typeface="Arial" pitchFamily="34" charset="0"/>
                <a:cs typeface="Arial" pitchFamily="34" charset="0"/>
              </a:rPr>
              <a:t> </a:t>
            </a:r>
            <a:r>
              <a:rPr lang="en-US" sz="2600" i="1" dirty="0" err="1" smtClean="0">
                <a:latin typeface="Arial" pitchFamily="34" charset="0"/>
                <a:cs typeface="Arial" pitchFamily="34" charset="0"/>
              </a:rPr>
              <a:t>pactum</a:t>
            </a:r>
            <a:r>
              <a:rPr lang="en-US" sz="2600" i="1" dirty="0" smtClean="0">
                <a:latin typeface="Arial" pitchFamily="34" charset="0"/>
                <a:cs typeface="Arial" pitchFamily="34" charset="0"/>
              </a:rPr>
              <a:t> </a:t>
            </a:r>
            <a:r>
              <a:rPr lang="en-US" sz="2600" i="1" dirty="0" err="1" smtClean="0">
                <a:latin typeface="Arial" pitchFamily="34" charset="0"/>
                <a:cs typeface="Arial" pitchFamily="34" charset="0"/>
              </a:rPr>
              <a:t>unioness</a:t>
            </a:r>
            <a:r>
              <a:rPr lang="en-US" sz="2600" i="1" dirty="0" smtClean="0">
                <a:latin typeface="Arial" pitchFamily="34" charset="0"/>
                <a:cs typeface="Arial" pitchFamily="34" charset="0"/>
              </a:rPr>
              <a:t>. </a:t>
            </a:r>
            <a:endParaRPr lang="id-ID" sz="2600" dirty="0" smtClean="0">
              <a:latin typeface="Arial" pitchFamily="34" charset="0"/>
              <a:cs typeface="Arial" pitchFamily="34" charset="0"/>
            </a:endParaRPr>
          </a:p>
          <a:p>
            <a:endParaRPr lang="id-ID"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lvl="1" algn="just"/>
            <a:r>
              <a:rPr lang="en-US" sz="3200" dirty="0" err="1" smtClean="0">
                <a:latin typeface="Arial" pitchFamily="34" charset="0"/>
                <a:cs typeface="Arial" pitchFamily="34" charset="0"/>
              </a:rPr>
              <a:t>Adapun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isi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dari</a:t>
            </a:r>
            <a:r>
              <a:rPr lang="en-US" sz="3200" dirty="0" smtClean="0">
                <a:latin typeface="Arial" pitchFamily="34" charset="0"/>
                <a:cs typeface="Arial" pitchFamily="34" charset="0"/>
              </a:rPr>
              <a:t> </a:t>
            </a:r>
            <a:r>
              <a:rPr lang="en-US" sz="3200" i="1" dirty="0" err="1" smtClean="0">
                <a:latin typeface="Arial" pitchFamily="34" charset="0"/>
                <a:cs typeface="Arial" pitchFamily="34" charset="0"/>
              </a:rPr>
              <a:t>pactum</a:t>
            </a:r>
            <a:r>
              <a:rPr lang="en-US" sz="3200" i="1" dirty="0" smtClean="0">
                <a:latin typeface="Arial" pitchFamily="34" charset="0"/>
                <a:cs typeface="Arial" pitchFamily="34" charset="0"/>
              </a:rPr>
              <a:t> </a:t>
            </a:r>
            <a:r>
              <a:rPr lang="en-US" sz="3200" i="1" dirty="0" err="1" smtClean="0">
                <a:latin typeface="Arial" pitchFamily="34" charset="0"/>
                <a:cs typeface="Arial" pitchFamily="34" charset="0"/>
              </a:rPr>
              <a:t>unionees</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tersebut</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adalah</a:t>
            </a:r>
            <a:r>
              <a:rPr lang="en-US" sz="3200" dirty="0" smtClean="0">
                <a:latin typeface="Arial" pitchFamily="34" charset="0"/>
                <a:cs typeface="Arial" pitchFamily="34" charset="0"/>
              </a:rPr>
              <a:t>: </a:t>
            </a:r>
            <a:endParaRPr lang="id-ID" sz="3200" dirty="0" smtClean="0">
              <a:latin typeface="Arial" pitchFamily="34" charset="0"/>
              <a:cs typeface="Arial" pitchFamily="34" charset="0"/>
            </a:endParaRPr>
          </a:p>
          <a:p>
            <a:pPr marL="857250" lvl="2" indent="0" algn="just">
              <a:buNone/>
            </a:pPr>
            <a:r>
              <a:rPr lang="en-US" sz="3200" i="1" dirty="0" err="1" smtClean="0">
                <a:latin typeface="Arial" pitchFamily="34" charset="0"/>
                <a:cs typeface="Arial" pitchFamily="34" charset="0"/>
              </a:rPr>
              <a:t>Pertama</a:t>
            </a:r>
            <a:r>
              <a:rPr lang="en-US" sz="3200" i="1" dirty="0" smtClean="0">
                <a:latin typeface="Arial" pitchFamily="34" charset="0"/>
                <a:cs typeface="Arial" pitchFamily="34" charset="0"/>
              </a:rPr>
              <a:t>, </a:t>
            </a:r>
            <a:r>
              <a:rPr lang="en-US" sz="3200" dirty="0" err="1" smtClean="0">
                <a:latin typeface="Arial" pitchFamily="34" charset="0"/>
                <a:cs typeface="Arial" pitchFamily="34" charset="0"/>
              </a:rPr>
              <a:t>tentang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perjanjian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pembentukan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negara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dan</a:t>
            </a:r>
            <a:r>
              <a:rPr lang="en-US" sz="3200" dirty="0" smtClean="0">
                <a:latin typeface="Arial" pitchFamily="34" charset="0"/>
                <a:cs typeface="Arial" pitchFamily="34" charset="0"/>
              </a:rPr>
              <a:t> </a:t>
            </a:r>
            <a:endParaRPr lang="id-ID" sz="3200" dirty="0" smtClean="0">
              <a:latin typeface="Arial" pitchFamily="34" charset="0"/>
              <a:cs typeface="Arial" pitchFamily="34" charset="0"/>
            </a:endParaRPr>
          </a:p>
          <a:p>
            <a:pPr marL="857250" lvl="2" indent="0" algn="just">
              <a:buNone/>
            </a:pPr>
            <a:r>
              <a:rPr lang="en-US" sz="3200" i="1" dirty="0" err="1" smtClean="0">
                <a:latin typeface="Arial" pitchFamily="34" charset="0"/>
                <a:cs typeface="Arial" pitchFamily="34" charset="0"/>
              </a:rPr>
              <a:t>kedua</a:t>
            </a:r>
            <a:r>
              <a:rPr lang="en-US" sz="3200" i="1" dirty="0" smtClean="0">
                <a:latin typeface="Arial" pitchFamily="34" charset="0"/>
                <a:cs typeface="Arial" pitchFamily="34" charset="0"/>
              </a:rPr>
              <a:t>, </a:t>
            </a:r>
            <a:r>
              <a:rPr lang="en-US" sz="3200" dirty="0" err="1" smtClean="0">
                <a:latin typeface="Arial" pitchFamily="34" charset="0"/>
                <a:cs typeface="Arial" pitchFamily="34" charset="0"/>
              </a:rPr>
              <a:t>perjanjian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mengenai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perlindungan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hak-hak</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asasi</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manusia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Oleh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karena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kedua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klausul</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dalam</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perjanjian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masyarakat</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itu</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bersifat</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konstitusional</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maka</a:t>
            </a:r>
            <a:r>
              <a:rPr lang="en-US" sz="3200" dirty="0" smtClean="0">
                <a:latin typeface="Arial" pitchFamily="34" charset="0"/>
                <a:cs typeface="Arial" pitchFamily="34" charset="0"/>
              </a:rPr>
              <a:t> yang </a:t>
            </a:r>
            <a:r>
              <a:rPr lang="en-US" sz="3200" dirty="0" err="1" smtClean="0">
                <a:latin typeface="Arial" pitchFamily="34" charset="0"/>
                <a:cs typeface="Arial" pitchFamily="34" charset="0"/>
              </a:rPr>
              <a:t>terbentuk</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adalah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negara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konstitusional</a:t>
            </a:r>
            <a:r>
              <a:rPr lang="en-US" sz="3200" dirty="0" smtClean="0">
                <a:latin typeface="Arial" pitchFamily="34" charset="0"/>
                <a:cs typeface="Arial" pitchFamily="34" charset="0"/>
              </a:rPr>
              <a:t>.</a:t>
            </a:r>
            <a:endParaRPr lang="id-ID" sz="3200" dirty="0" smtClean="0">
              <a:latin typeface="Arial" pitchFamily="34" charset="0"/>
              <a:cs typeface="Arial" pitchFamily="34" charset="0"/>
            </a:endParaRPr>
          </a:p>
          <a:p>
            <a:endParaRPr lang="id-ID"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ctr">
              <a:buNone/>
            </a:pPr>
            <a:r>
              <a:rPr lang="en-US" sz="2000" dirty="0" smtClean="0">
                <a:latin typeface="Arial" pitchFamily="34" charset="0"/>
                <a:cs typeface="Arial" pitchFamily="34" charset="0"/>
              </a:rPr>
              <a:t>TERBENTUKNYA NEGARA MENURUT TEORI PERJANJIAN MASYARAKAT</a:t>
            </a:r>
            <a:endParaRPr lang="id-ID" sz="2000" dirty="0" smtClean="0">
              <a:latin typeface="Arial" pitchFamily="34" charset="0"/>
              <a:cs typeface="Arial" pitchFamily="34" charset="0"/>
            </a:endParaRPr>
          </a:p>
          <a:p>
            <a:pPr algn="ctr">
              <a:buNone/>
            </a:pPr>
            <a:r>
              <a:rPr lang="en-US" sz="2000" dirty="0" smtClean="0">
                <a:latin typeface="Arial" pitchFamily="34" charset="0"/>
                <a:cs typeface="Arial" pitchFamily="34" charset="0"/>
              </a:rPr>
              <a:t>(John Locke)</a:t>
            </a:r>
            <a:endParaRPr lang="id-ID" sz="2000" dirty="0" smtClean="0">
              <a:latin typeface="Arial" pitchFamily="34" charset="0"/>
              <a:cs typeface="Arial" pitchFamily="34" charset="0"/>
            </a:endParaRPr>
          </a:p>
          <a:p>
            <a:pPr>
              <a:buNone/>
            </a:pPr>
            <a:endParaRPr lang="id-ID" dirty="0"/>
          </a:p>
        </p:txBody>
      </p:sp>
      <p:sp>
        <p:nvSpPr>
          <p:cNvPr id="4" name="Rectangle 3"/>
          <p:cNvSpPr/>
          <p:nvPr/>
        </p:nvSpPr>
        <p:spPr>
          <a:xfrm>
            <a:off x="1928794" y="785794"/>
            <a:ext cx="5500726"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dirty="0" smtClean="0"/>
          </a:p>
          <a:p>
            <a:pPr algn="ctr"/>
            <a:r>
              <a:rPr lang="en-US" sz="2400" i="1" dirty="0" smtClean="0">
                <a:latin typeface="Arial" pitchFamily="34" charset="0"/>
                <a:cs typeface="Arial" pitchFamily="34" charset="0"/>
              </a:rPr>
              <a:t>Homo </a:t>
            </a:r>
            <a:r>
              <a:rPr lang="en-US" sz="2400" i="1" dirty="0" err="1" smtClean="0">
                <a:latin typeface="Arial" pitchFamily="34" charset="0"/>
                <a:cs typeface="Arial" pitchFamily="34" charset="0"/>
              </a:rPr>
              <a:t>Socius</a:t>
            </a:r>
            <a:endParaRPr lang="id-ID" sz="2400" dirty="0" smtClean="0">
              <a:latin typeface="Arial" pitchFamily="34" charset="0"/>
              <a:cs typeface="Arial" pitchFamily="34" charset="0"/>
            </a:endParaRPr>
          </a:p>
          <a:p>
            <a:pPr algn="ctr"/>
            <a:endParaRPr lang="id-ID" dirty="0"/>
          </a:p>
        </p:txBody>
      </p:sp>
      <p:sp>
        <p:nvSpPr>
          <p:cNvPr id="5" name="Rectangle 4"/>
          <p:cNvSpPr/>
          <p:nvPr/>
        </p:nvSpPr>
        <p:spPr>
          <a:xfrm>
            <a:off x="1928794" y="1214422"/>
            <a:ext cx="5500726"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smtClean="0"/>
          </a:p>
          <a:p>
            <a:pPr algn="ctr"/>
            <a:r>
              <a:rPr lang="en-US" sz="2400" dirty="0" err="1" smtClean="0">
                <a:latin typeface="Arial" pitchFamily="34" charset="0"/>
                <a:cs typeface="Arial" pitchFamily="34" charset="0"/>
              </a:rPr>
              <a:t>Manusia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sebagai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Makhluk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Sosial</a:t>
            </a:r>
            <a:endParaRPr lang="id-ID" sz="2400" dirty="0" smtClean="0">
              <a:latin typeface="Arial" pitchFamily="34" charset="0"/>
              <a:cs typeface="Arial" pitchFamily="34" charset="0"/>
            </a:endParaRPr>
          </a:p>
          <a:p>
            <a:pPr algn="ctr"/>
            <a:endParaRPr lang="id-ID" dirty="0"/>
          </a:p>
        </p:txBody>
      </p:sp>
      <p:sp>
        <p:nvSpPr>
          <p:cNvPr id="6" name="Rectangle 5"/>
          <p:cNvSpPr/>
          <p:nvPr/>
        </p:nvSpPr>
        <p:spPr>
          <a:xfrm>
            <a:off x="1928794" y="2000240"/>
            <a:ext cx="550072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dirty="0" smtClean="0"/>
          </a:p>
          <a:p>
            <a:pPr algn="ctr"/>
            <a:r>
              <a:rPr lang="en-US" sz="2400" i="1" dirty="0" err="1" smtClean="0">
                <a:latin typeface="Arial" pitchFamily="34" charset="0"/>
                <a:cs typeface="Arial" pitchFamily="34" charset="0"/>
              </a:rPr>
              <a:t>Melalui</a:t>
            </a:r>
            <a:r>
              <a:rPr lang="en-US" sz="2400" i="1" dirty="0" smtClean="0">
                <a:latin typeface="Arial" pitchFamily="34" charset="0"/>
                <a:cs typeface="Arial" pitchFamily="34" charset="0"/>
              </a:rPr>
              <a:t> Law of Reason</a:t>
            </a:r>
            <a:endParaRPr lang="id-ID" sz="2400" dirty="0" smtClean="0">
              <a:latin typeface="Arial" pitchFamily="34" charset="0"/>
              <a:cs typeface="Arial" pitchFamily="34" charset="0"/>
            </a:endParaRPr>
          </a:p>
          <a:p>
            <a:pPr algn="ctr"/>
            <a:endParaRPr lang="id-ID" dirty="0"/>
          </a:p>
        </p:txBody>
      </p:sp>
      <p:sp>
        <p:nvSpPr>
          <p:cNvPr id="7" name="Rectangle 6"/>
          <p:cNvSpPr/>
          <p:nvPr/>
        </p:nvSpPr>
        <p:spPr>
          <a:xfrm>
            <a:off x="1928794" y="2357430"/>
            <a:ext cx="5500726"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smtClean="0"/>
          </a:p>
          <a:p>
            <a:pPr algn="ctr"/>
            <a:r>
              <a:rPr lang="en-US" sz="2400" dirty="0" err="1" smtClean="0">
                <a:latin typeface="Arial" pitchFamily="34" charset="0"/>
                <a:cs typeface="Arial" pitchFamily="34" charset="0"/>
              </a:rPr>
              <a:t>Hukum</a:t>
            </a:r>
            <a:r>
              <a:rPr lang="en-US" sz="2400" dirty="0" smtClean="0">
                <a:latin typeface="Arial" pitchFamily="34" charset="0"/>
                <a:cs typeface="Arial" pitchFamily="34" charset="0"/>
              </a:rPr>
              <a:t> Akal</a:t>
            </a:r>
            <a:endParaRPr lang="id-ID" sz="2400" dirty="0" smtClean="0">
              <a:latin typeface="Arial" pitchFamily="34" charset="0"/>
              <a:cs typeface="Arial" pitchFamily="34" charset="0"/>
            </a:endParaRPr>
          </a:p>
          <a:p>
            <a:pPr algn="ctr"/>
            <a:endParaRPr lang="id-ID" dirty="0"/>
          </a:p>
        </p:txBody>
      </p:sp>
      <p:sp>
        <p:nvSpPr>
          <p:cNvPr id="8" name="Rectangle 7"/>
          <p:cNvSpPr/>
          <p:nvPr/>
        </p:nvSpPr>
        <p:spPr>
          <a:xfrm>
            <a:off x="1928794" y="3143248"/>
            <a:ext cx="550072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i="1" dirty="0" smtClean="0"/>
          </a:p>
          <a:p>
            <a:pPr algn="ctr"/>
            <a:r>
              <a:rPr lang="en-US" sz="2400" i="1" dirty="0" err="1" smtClean="0">
                <a:latin typeface="Arial" pitchFamily="34" charset="0"/>
                <a:cs typeface="Arial" pitchFamily="34" charset="0"/>
              </a:rPr>
              <a:t>Pactum</a:t>
            </a:r>
            <a:r>
              <a:rPr lang="en-US" sz="2400" i="1" dirty="0" smtClean="0">
                <a:latin typeface="Arial" pitchFamily="34" charset="0"/>
                <a:cs typeface="Arial" pitchFamily="34" charset="0"/>
              </a:rPr>
              <a:t> </a:t>
            </a:r>
            <a:r>
              <a:rPr lang="en-US" sz="2400" i="1" dirty="0" err="1" smtClean="0">
                <a:latin typeface="Arial" pitchFamily="34" charset="0"/>
                <a:cs typeface="Arial" pitchFamily="34" charset="0"/>
              </a:rPr>
              <a:t>Unionees</a:t>
            </a:r>
            <a:endParaRPr lang="id-ID" sz="2400" dirty="0" smtClean="0">
              <a:latin typeface="Arial" pitchFamily="34" charset="0"/>
              <a:cs typeface="Arial" pitchFamily="34" charset="0"/>
            </a:endParaRPr>
          </a:p>
          <a:p>
            <a:pPr algn="ctr"/>
            <a:endParaRPr lang="id-ID" dirty="0"/>
          </a:p>
        </p:txBody>
      </p:sp>
      <p:sp>
        <p:nvSpPr>
          <p:cNvPr id="9" name="Rectangle 8"/>
          <p:cNvSpPr/>
          <p:nvPr/>
        </p:nvSpPr>
        <p:spPr>
          <a:xfrm>
            <a:off x="1928794" y="3571876"/>
            <a:ext cx="5500726"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smtClean="0"/>
          </a:p>
          <a:p>
            <a:pPr algn="ctr"/>
            <a:r>
              <a:rPr lang="en-US" sz="2400" dirty="0" err="1" smtClean="0">
                <a:latin typeface="Arial" pitchFamily="34" charset="0"/>
                <a:cs typeface="Arial" pitchFamily="34" charset="0"/>
              </a:rPr>
              <a:t>Perjanjian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Antar-Individu</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dalam</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suatu</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Masyarakat</a:t>
            </a:r>
            <a:endParaRPr lang="id-ID" sz="2400" dirty="0" smtClean="0">
              <a:latin typeface="Arial" pitchFamily="34" charset="0"/>
              <a:cs typeface="Arial" pitchFamily="34" charset="0"/>
            </a:endParaRPr>
          </a:p>
          <a:p>
            <a:pPr algn="ctr"/>
            <a:endParaRPr lang="id-ID" dirty="0"/>
          </a:p>
        </p:txBody>
      </p:sp>
      <p:sp>
        <p:nvSpPr>
          <p:cNvPr id="10" name="Rectangle 9"/>
          <p:cNvSpPr/>
          <p:nvPr/>
        </p:nvSpPr>
        <p:spPr>
          <a:xfrm>
            <a:off x="285720" y="5000636"/>
            <a:ext cx="3357586"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dirty="0" smtClean="0">
              <a:latin typeface="Arial" pitchFamily="34" charset="0"/>
              <a:cs typeface="Arial" pitchFamily="34" charset="0"/>
            </a:endParaRPr>
          </a:p>
          <a:p>
            <a:pPr algn="ctr"/>
            <a:r>
              <a:rPr lang="en-US" sz="2000" dirty="0" err="1" smtClean="0">
                <a:latin typeface="Arial" pitchFamily="34" charset="0"/>
                <a:cs typeface="Arial" pitchFamily="34" charset="0"/>
              </a:rPr>
              <a:t>Perjanjian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Pembentukan</a:t>
            </a:r>
            <a:r>
              <a:rPr lang="en-US" sz="2000" dirty="0" smtClean="0">
                <a:latin typeface="Arial" pitchFamily="34" charset="0"/>
                <a:cs typeface="Arial" pitchFamily="34" charset="0"/>
              </a:rPr>
              <a:t> Negara</a:t>
            </a:r>
            <a:endParaRPr lang="id-ID" sz="2000" dirty="0" smtClean="0">
              <a:latin typeface="Arial" pitchFamily="34" charset="0"/>
              <a:cs typeface="Arial" pitchFamily="34" charset="0"/>
            </a:endParaRPr>
          </a:p>
          <a:p>
            <a:pPr algn="ctr"/>
            <a:endParaRPr lang="id-ID" dirty="0"/>
          </a:p>
        </p:txBody>
      </p:sp>
      <p:sp>
        <p:nvSpPr>
          <p:cNvPr id="11" name="Rectangle 10"/>
          <p:cNvSpPr/>
          <p:nvPr/>
        </p:nvSpPr>
        <p:spPr>
          <a:xfrm>
            <a:off x="5643570" y="5000636"/>
            <a:ext cx="314327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smtClean="0"/>
          </a:p>
          <a:p>
            <a:pPr algn="ctr"/>
            <a:r>
              <a:rPr lang="en-US" sz="2000" dirty="0" err="1" smtClean="0">
                <a:latin typeface="Arial" pitchFamily="34" charset="0"/>
                <a:cs typeface="Arial" pitchFamily="34" charset="0"/>
              </a:rPr>
              <a:t>Perjanjian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untuk</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Melindungi</a:t>
            </a:r>
            <a:r>
              <a:rPr lang="en-US" sz="2000" dirty="0" smtClean="0">
                <a:latin typeface="Arial" pitchFamily="34" charset="0"/>
                <a:cs typeface="Arial" pitchFamily="34" charset="0"/>
              </a:rPr>
              <a:t> HAM</a:t>
            </a:r>
            <a:endParaRPr lang="id-ID" sz="2000" dirty="0" smtClean="0">
              <a:latin typeface="Arial" pitchFamily="34" charset="0"/>
              <a:cs typeface="Arial" pitchFamily="34" charset="0"/>
            </a:endParaRPr>
          </a:p>
          <a:p>
            <a:pPr algn="ctr"/>
            <a:endParaRPr lang="id-ID" dirty="0"/>
          </a:p>
        </p:txBody>
      </p:sp>
      <p:sp>
        <p:nvSpPr>
          <p:cNvPr id="12" name="Rectangle 11"/>
          <p:cNvSpPr/>
          <p:nvPr/>
        </p:nvSpPr>
        <p:spPr>
          <a:xfrm>
            <a:off x="2143108" y="6143644"/>
            <a:ext cx="4786346"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smtClean="0"/>
          </a:p>
          <a:p>
            <a:pPr algn="ctr"/>
            <a:r>
              <a:rPr lang="en-US" sz="2400" dirty="0" err="1" smtClean="0">
                <a:latin typeface="Arial" pitchFamily="34" charset="0"/>
                <a:cs typeface="Arial" pitchFamily="34" charset="0"/>
              </a:rPr>
              <a:t>Tercipta</a:t>
            </a:r>
            <a:r>
              <a:rPr lang="en-US" sz="2400" dirty="0" smtClean="0">
                <a:latin typeface="Arial" pitchFamily="34" charset="0"/>
                <a:cs typeface="Arial" pitchFamily="34" charset="0"/>
              </a:rPr>
              <a:t> Negara </a:t>
            </a:r>
            <a:r>
              <a:rPr lang="en-US" sz="2400" dirty="0" err="1" smtClean="0">
                <a:latin typeface="Arial" pitchFamily="34" charset="0"/>
                <a:cs typeface="Arial" pitchFamily="34" charset="0"/>
              </a:rPr>
              <a:t>Konstitusi</a:t>
            </a:r>
            <a:r>
              <a:rPr lang="en-US" sz="2400" dirty="0" smtClean="0">
                <a:latin typeface="Arial" pitchFamily="34" charset="0"/>
                <a:cs typeface="Arial" pitchFamily="34" charset="0"/>
              </a:rPr>
              <a:t> </a:t>
            </a:r>
            <a:endParaRPr lang="id-ID" sz="2400" dirty="0" smtClean="0">
              <a:latin typeface="Arial" pitchFamily="34" charset="0"/>
              <a:cs typeface="Arial" pitchFamily="34" charset="0"/>
            </a:endParaRPr>
          </a:p>
          <a:p>
            <a:pPr algn="ctr"/>
            <a:endParaRPr lang="id-ID" dirty="0"/>
          </a:p>
        </p:txBody>
      </p:sp>
      <p:cxnSp>
        <p:nvCxnSpPr>
          <p:cNvPr id="14" name="Straight Arrow Connector 13"/>
          <p:cNvCxnSpPr>
            <a:stCxn id="5" idx="2"/>
            <a:endCxn id="6" idx="0"/>
          </p:cNvCxnSpPr>
          <p:nvPr/>
        </p:nvCxnSpPr>
        <p:spPr>
          <a:xfrm rot="5400000">
            <a:off x="4536281" y="1857364"/>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7" idx="2"/>
          </p:cNvCxnSpPr>
          <p:nvPr/>
        </p:nvCxnSpPr>
        <p:spPr>
          <a:xfrm rot="5400000">
            <a:off x="4571999" y="2964654"/>
            <a:ext cx="21431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1785918" y="4714884"/>
            <a:ext cx="550072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9" idx="2"/>
          </p:cNvCxnSpPr>
          <p:nvPr/>
        </p:nvCxnSpPr>
        <p:spPr>
          <a:xfrm rot="16200000" flipH="1">
            <a:off x="4554140" y="4554148"/>
            <a:ext cx="285752" cy="35719"/>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a:off x="1678761" y="4822041"/>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a:off x="7144562" y="4856966"/>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857356" y="5857892"/>
            <a:ext cx="550072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1785918" y="578645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flipH="1" flipV="1">
            <a:off x="7286644" y="578645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10429916" y="6215082"/>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rot="5400000">
            <a:off x="4500562" y="6000768"/>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buNone/>
            </a:pPr>
            <a:r>
              <a:rPr lang="en-US" sz="2800" dirty="0" smtClean="0">
                <a:latin typeface="Arial" pitchFamily="34" charset="0"/>
                <a:cs typeface="Arial" pitchFamily="34" charset="0"/>
              </a:rPr>
              <a:t>c. Jean-Jacques Rousseau</a:t>
            </a:r>
            <a:endParaRPr lang="id-ID" sz="2800" dirty="0" smtClean="0">
              <a:latin typeface="Arial" pitchFamily="34" charset="0"/>
              <a:cs typeface="Arial" pitchFamily="34" charset="0"/>
            </a:endParaRPr>
          </a:p>
          <a:p>
            <a:pPr lvl="1" algn="just"/>
            <a:r>
              <a:rPr lang="en-US" dirty="0" err="1" smtClean="0">
                <a:latin typeface="Arial" pitchFamily="34" charset="0"/>
                <a:cs typeface="Arial" pitchFamily="34" charset="0"/>
              </a:rPr>
              <a:t>Dalam</a:t>
            </a:r>
            <a:r>
              <a:rPr lang="en-US" dirty="0" smtClean="0">
                <a:latin typeface="Arial" pitchFamily="34" charset="0"/>
                <a:cs typeface="Arial" pitchFamily="34" charset="0"/>
              </a:rPr>
              <a:t> </a:t>
            </a:r>
            <a:r>
              <a:rPr lang="en-US" dirty="0" err="1" smtClean="0">
                <a:latin typeface="Arial" pitchFamily="34" charset="0"/>
                <a:cs typeface="Arial" pitchFamily="34" charset="0"/>
              </a:rPr>
              <a:t>teori</a:t>
            </a:r>
            <a:r>
              <a:rPr lang="en-US" dirty="0" smtClean="0">
                <a:latin typeface="Arial" pitchFamily="34" charset="0"/>
                <a:cs typeface="Arial" pitchFamily="34" charset="0"/>
              </a:rPr>
              <a:t> </a:t>
            </a:r>
            <a:r>
              <a:rPr lang="en-US" dirty="0" err="1" smtClean="0">
                <a:latin typeface="Arial" pitchFamily="34" charset="0"/>
                <a:cs typeface="Arial" pitchFamily="34" charset="0"/>
              </a:rPr>
              <a:t>perjanjian</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yang </a:t>
            </a:r>
            <a:r>
              <a:rPr lang="en-US" dirty="0" err="1" smtClean="0">
                <a:latin typeface="Arial" pitchFamily="34" charset="0"/>
                <a:cs typeface="Arial" pitchFamily="34" charset="0"/>
              </a:rPr>
              <a:t>dirumuskan</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Rousseau,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hakikatnya</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dilahirkan</a:t>
            </a:r>
            <a:r>
              <a:rPr lang="en-US" dirty="0" smtClean="0">
                <a:latin typeface="Arial" pitchFamily="34" charset="0"/>
                <a:cs typeface="Arial" pitchFamily="34" charset="0"/>
              </a:rPr>
              <a:t> </a:t>
            </a:r>
            <a:r>
              <a:rPr lang="en-US" dirty="0" err="1" smtClean="0">
                <a:latin typeface="Arial" pitchFamily="34" charset="0"/>
                <a:cs typeface="Arial" pitchFamily="34" charset="0"/>
              </a:rPr>
              <a:t>bebas</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sederajat</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a:t>
            </a:r>
            <a:r>
              <a:rPr lang="en-US" dirty="0" err="1" smtClean="0">
                <a:latin typeface="Arial" pitchFamily="34" charset="0"/>
                <a:cs typeface="Arial" pitchFamily="34" charset="0"/>
              </a:rPr>
              <a:t>karena</a:t>
            </a:r>
            <a:r>
              <a:rPr lang="en-US" dirty="0" smtClean="0">
                <a:latin typeface="Arial" pitchFamily="34" charset="0"/>
                <a:cs typeface="Arial" pitchFamily="34" charset="0"/>
              </a:rPr>
              <a:t> </a:t>
            </a:r>
            <a:r>
              <a:rPr lang="en-US" dirty="0" err="1" smtClean="0">
                <a:latin typeface="Arial" pitchFamily="34" charset="0"/>
                <a:cs typeface="Arial" pitchFamily="34" charset="0"/>
              </a:rPr>
              <a:t>kebebasan</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kesederajatan</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a:t>
            </a:r>
            <a:r>
              <a:rPr lang="en-US" dirty="0" err="1" smtClean="0">
                <a:latin typeface="Arial" pitchFamily="34" charset="0"/>
                <a:cs typeface="Arial" pitchFamily="34" charset="0"/>
              </a:rPr>
              <a:t>maka</a:t>
            </a:r>
            <a:r>
              <a:rPr lang="en-US" dirty="0" smtClean="0">
                <a:latin typeface="Arial" pitchFamily="34" charset="0"/>
                <a:cs typeface="Arial" pitchFamily="34" charset="0"/>
              </a:rPr>
              <a:t> </a:t>
            </a:r>
            <a:r>
              <a:rPr lang="en-US" dirty="0" err="1" smtClean="0">
                <a:latin typeface="Arial" pitchFamily="34" charset="0"/>
                <a:cs typeface="Arial" pitchFamily="34" charset="0"/>
              </a:rPr>
              <a:t>manusia</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individu-individu</a:t>
            </a:r>
            <a:r>
              <a:rPr lang="en-US" dirty="0" smtClean="0">
                <a:latin typeface="Arial" pitchFamily="34" charset="0"/>
                <a:cs typeface="Arial" pitchFamily="34" charset="0"/>
              </a:rPr>
              <a:t> </a:t>
            </a:r>
            <a:r>
              <a:rPr lang="en-US" dirty="0" err="1" smtClean="0">
                <a:latin typeface="Arial" pitchFamily="34" charset="0"/>
                <a:cs typeface="Arial" pitchFamily="34" charset="0"/>
              </a:rPr>
              <a:t>sangat</a:t>
            </a:r>
            <a:r>
              <a:rPr lang="en-US" dirty="0" smtClean="0">
                <a:latin typeface="Arial" pitchFamily="34" charset="0"/>
                <a:cs typeface="Arial" pitchFamily="34" charset="0"/>
              </a:rPr>
              <a:t> </a:t>
            </a:r>
            <a:r>
              <a:rPr lang="en-US" dirty="0" err="1" smtClean="0">
                <a:latin typeface="Arial" pitchFamily="34" charset="0"/>
                <a:cs typeface="Arial" pitchFamily="34" charset="0"/>
              </a:rPr>
              <a:t>berpeluang</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mengadakan</a:t>
            </a:r>
            <a:r>
              <a:rPr lang="en-US" dirty="0" smtClean="0">
                <a:latin typeface="Arial" pitchFamily="34" charset="0"/>
                <a:cs typeface="Arial" pitchFamily="34" charset="0"/>
              </a:rPr>
              <a:t> </a:t>
            </a:r>
            <a:r>
              <a:rPr lang="en-US" dirty="0" err="1" smtClean="0">
                <a:latin typeface="Arial" pitchFamily="34" charset="0"/>
                <a:cs typeface="Arial" pitchFamily="34" charset="0"/>
              </a:rPr>
              <a:t>kesepakatan</a:t>
            </a:r>
            <a:r>
              <a:rPr lang="en-US" dirty="0" smtClean="0">
                <a:latin typeface="Arial" pitchFamily="34" charset="0"/>
                <a:cs typeface="Arial" pitchFamily="34" charset="0"/>
              </a:rPr>
              <a:t> yang </a:t>
            </a:r>
            <a:r>
              <a:rPr lang="en-US" dirty="0" err="1" smtClean="0">
                <a:latin typeface="Arial" pitchFamily="34" charset="0"/>
                <a:cs typeface="Arial" pitchFamily="34" charset="0"/>
              </a:rPr>
              <a:t>disebut</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perjanjian</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a:t>
            </a:r>
            <a:r>
              <a:rPr lang="en-US" i="1" dirty="0" err="1" smtClean="0">
                <a:latin typeface="Arial" pitchFamily="34" charset="0"/>
                <a:cs typeface="Arial" pitchFamily="34" charset="0"/>
              </a:rPr>
              <a:t>conract</a:t>
            </a:r>
            <a:r>
              <a:rPr lang="en-US" i="1" dirty="0" smtClean="0">
                <a:latin typeface="Arial" pitchFamily="34" charset="0"/>
                <a:cs typeface="Arial" pitchFamily="34" charset="0"/>
              </a:rPr>
              <a:t> social</a:t>
            </a:r>
            <a:r>
              <a:rPr lang="en-US" dirty="0" smtClean="0">
                <a:latin typeface="Arial" pitchFamily="34" charset="0"/>
                <a:cs typeface="Arial" pitchFamily="34" charset="0"/>
              </a:rPr>
              <a:t>).	</a:t>
            </a:r>
            <a:r>
              <a:rPr lang="en-US" dirty="0" err="1" smtClean="0">
                <a:latin typeface="Arial" pitchFamily="34" charset="0"/>
                <a:cs typeface="Arial" pitchFamily="34" charset="0"/>
              </a:rPr>
              <a:t>Menurut</a:t>
            </a:r>
            <a:r>
              <a:rPr lang="en-US" dirty="0" smtClean="0">
                <a:latin typeface="Arial" pitchFamily="34" charset="0"/>
                <a:cs typeface="Arial" pitchFamily="34" charset="0"/>
              </a:rPr>
              <a:t> Rousseau, </a:t>
            </a:r>
            <a:r>
              <a:rPr lang="en-US" dirty="0" err="1" smtClean="0">
                <a:latin typeface="Arial" pitchFamily="34" charset="0"/>
                <a:cs typeface="Arial" pitchFamily="34" charset="0"/>
              </a:rPr>
              <a:t>apabila</a:t>
            </a:r>
            <a:r>
              <a:rPr lang="en-US" dirty="0" smtClean="0">
                <a:latin typeface="Arial" pitchFamily="34" charset="0"/>
                <a:cs typeface="Arial" pitchFamily="34" charset="0"/>
              </a:rPr>
              <a:t> </a:t>
            </a:r>
            <a:r>
              <a:rPr lang="en-US" dirty="0" err="1" smtClean="0">
                <a:latin typeface="Arial" pitchFamily="34" charset="0"/>
                <a:cs typeface="Arial" pitchFamily="34" charset="0"/>
              </a:rPr>
              <a:t>individu-individu</a:t>
            </a:r>
            <a:r>
              <a:rPr lang="en-US" dirty="0" smtClean="0">
                <a:latin typeface="Arial" pitchFamily="34" charset="0"/>
                <a:cs typeface="Arial" pitchFamily="34" charset="0"/>
              </a:rPr>
              <a:t> </a:t>
            </a:r>
            <a:r>
              <a:rPr lang="en-US" dirty="0" err="1" smtClean="0">
                <a:latin typeface="Arial" pitchFamily="34" charset="0"/>
                <a:cs typeface="Arial" pitchFamily="34" charset="0"/>
              </a:rPr>
              <a:t>telah</a:t>
            </a:r>
            <a:r>
              <a:rPr lang="en-US" dirty="0" smtClean="0">
                <a:latin typeface="Arial" pitchFamily="34" charset="0"/>
                <a:cs typeface="Arial" pitchFamily="34" charset="0"/>
              </a:rPr>
              <a:t> </a:t>
            </a:r>
            <a:r>
              <a:rPr lang="en-US" dirty="0" err="1" smtClean="0">
                <a:latin typeface="Arial" pitchFamily="34" charset="0"/>
                <a:cs typeface="Arial" pitchFamily="34" charset="0"/>
              </a:rPr>
              <a:t>mengadakan</a:t>
            </a:r>
            <a:r>
              <a:rPr lang="en-US" dirty="0" smtClean="0">
                <a:latin typeface="Arial" pitchFamily="34" charset="0"/>
                <a:cs typeface="Arial" pitchFamily="34" charset="0"/>
              </a:rPr>
              <a:t> </a:t>
            </a:r>
            <a:r>
              <a:rPr lang="en-US" dirty="0" err="1" smtClean="0">
                <a:latin typeface="Arial" pitchFamily="34" charset="0"/>
                <a:cs typeface="Arial" pitchFamily="34" charset="0"/>
              </a:rPr>
              <a:t>perjanjian</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a:t>
            </a:r>
            <a:r>
              <a:rPr lang="en-US" i="1" dirty="0" err="1" smtClean="0">
                <a:latin typeface="Arial" pitchFamily="34" charset="0"/>
                <a:cs typeface="Arial" pitchFamily="34" charset="0"/>
              </a:rPr>
              <a:t>conract</a:t>
            </a:r>
            <a:r>
              <a:rPr lang="en-US" i="1" dirty="0" smtClean="0">
                <a:latin typeface="Arial" pitchFamily="34" charset="0"/>
                <a:cs typeface="Arial" pitchFamily="34" charset="0"/>
              </a:rPr>
              <a:t> social</a:t>
            </a:r>
            <a:r>
              <a:rPr lang="en-US" dirty="0" smtClean="0">
                <a:latin typeface="Arial" pitchFamily="34" charset="0"/>
                <a:cs typeface="Arial" pitchFamily="34" charset="0"/>
              </a:rPr>
              <a:t>), </a:t>
            </a:r>
            <a:r>
              <a:rPr lang="en-US" dirty="0" err="1" smtClean="0">
                <a:latin typeface="Arial" pitchFamily="34" charset="0"/>
                <a:cs typeface="Arial" pitchFamily="34" charset="0"/>
              </a:rPr>
              <a:t>maka</a:t>
            </a:r>
            <a:r>
              <a:rPr lang="en-US" dirty="0" smtClean="0">
                <a:latin typeface="Arial" pitchFamily="34" charset="0"/>
                <a:cs typeface="Arial" pitchFamily="34" charset="0"/>
              </a:rPr>
              <a:t> </a:t>
            </a:r>
            <a:r>
              <a:rPr lang="en-US" dirty="0" err="1" smtClean="0">
                <a:latin typeface="Arial" pitchFamily="34" charset="0"/>
                <a:cs typeface="Arial" pitchFamily="34" charset="0"/>
              </a:rPr>
              <a:t>timbullah</a:t>
            </a:r>
            <a:r>
              <a:rPr lang="en-US" dirty="0" smtClean="0">
                <a:latin typeface="Arial" pitchFamily="34" charset="0"/>
                <a:cs typeface="Arial" pitchFamily="34" charset="0"/>
              </a:rPr>
              <a:t> </a:t>
            </a:r>
            <a:r>
              <a:rPr lang="en-US" dirty="0" err="1" smtClean="0">
                <a:latin typeface="Arial" pitchFamily="34" charset="0"/>
                <a:cs typeface="Arial" pitchFamily="34" charset="0"/>
              </a:rPr>
              <a:t>keadaan</a:t>
            </a:r>
            <a:r>
              <a:rPr lang="en-US" dirty="0" smtClean="0">
                <a:latin typeface="Arial" pitchFamily="34" charset="0"/>
                <a:cs typeface="Arial" pitchFamily="34" charset="0"/>
              </a:rPr>
              <a:t> </a:t>
            </a:r>
            <a:r>
              <a:rPr lang="en-US" dirty="0" err="1" smtClean="0">
                <a:latin typeface="Arial" pitchFamily="34" charset="0"/>
                <a:cs typeface="Arial" pitchFamily="34" charset="0"/>
              </a:rPr>
              <a:t>bernegara</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badan</a:t>
            </a:r>
            <a:r>
              <a:rPr lang="en-US" dirty="0" smtClean="0">
                <a:latin typeface="Arial" pitchFamily="34" charset="0"/>
                <a:cs typeface="Arial" pitchFamily="34" charset="0"/>
              </a:rPr>
              <a:t> </a:t>
            </a:r>
            <a:r>
              <a:rPr lang="en-US" dirty="0" err="1" smtClean="0">
                <a:latin typeface="Arial" pitchFamily="34" charset="0"/>
                <a:cs typeface="Arial" pitchFamily="34" charset="0"/>
              </a:rPr>
              <a:t>koperatif</a:t>
            </a:r>
            <a:r>
              <a:rPr lang="en-US" dirty="0" smtClean="0">
                <a:latin typeface="Arial" pitchFamily="34" charset="0"/>
                <a:cs typeface="Arial" pitchFamily="34" charset="0"/>
              </a:rPr>
              <a:t> </a:t>
            </a:r>
            <a:r>
              <a:rPr lang="en-US" dirty="0" err="1" smtClean="0">
                <a:latin typeface="Arial" pitchFamily="34" charset="0"/>
                <a:cs typeface="Arial" pitchFamily="34" charset="0"/>
              </a:rPr>
              <a:t>kolektif</a:t>
            </a:r>
            <a:r>
              <a:rPr lang="en-US" dirty="0" smtClean="0">
                <a:latin typeface="Arial" pitchFamily="34" charset="0"/>
                <a:cs typeface="Arial" pitchFamily="34" charset="0"/>
              </a:rPr>
              <a:t> yang </a:t>
            </a:r>
            <a:r>
              <a:rPr lang="en-US" dirty="0" err="1" smtClean="0">
                <a:latin typeface="Arial" pitchFamily="34" charset="0"/>
                <a:cs typeface="Arial" pitchFamily="34" charset="0"/>
              </a:rPr>
              <a:t>fungsinya</a:t>
            </a:r>
            <a:r>
              <a:rPr lang="en-US" dirty="0" smtClean="0">
                <a:latin typeface="Arial" pitchFamily="34" charset="0"/>
                <a:cs typeface="Arial" pitchFamily="34" charset="0"/>
              </a:rPr>
              <a:t> </a:t>
            </a:r>
            <a:r>
              <a:rPr lang="en-US" dirty="0" err="1" smtClean="0">
                <a:latin typeface="Arial" pitchFamily="34" charset="0"/>
                <a:cs typeface="Arial" pitchFamily="34" charset="0"/>
              </a:rPr>
              <a:t>untuk</a:t>
            </a:r>
            <a:r>
              <a:rPr lang="en-US" dirty="0" smtClean="0">
                <a:latin typeface="Arial" pitchFamily="34" charset="0"/>
                <a:cs typeface="Arial" pitchFamily="34" charset="0"/>
              </a:rPr>
              <a:t> </a:t>
            </a:r>
            <a:r>
              <a:rPr lang="en-US" dirty="0" err="1" smtClean="0">
                <a:latin typeface="Arial" pitchFamily="34" charset="0"/>
                <a:cs typeface="Arial" pitchFamily="34" charset="0"/>
              </a:rPr>
              <a:t>memberikan</a:t>
            </a:r>
            <a:r>
              <a:rPr lang="en-US" dirty="0" smtClean="0">
                <a:latin typeface="Arial" pitchFamily="34" charset="0"/>
                <a:cs typeface="Arial" pitchFamily="34" charset="0"/>
              </a:rPr>
              <a:t> </a:t>
            </a:r>
            <a:r>
              <a:rPr lang="en-US" dirty="0" err="1" smtClean="0">
                <a:latin typeface="Arial" pitchFamily="34" charset="0"/>
                <a:cs typeface="Arial" pitchFamily="34" charset="0"/>
              </a:rPr>
              <a:t>perlindungan</a:t>
            </a:r>
            <a:r>
              <a:rPr lang="en-US" dirty="0" smtClean="0">
                <a:latin typeface="Arial" pitchFamily="34" charset="0"/>
                <a:cs typeface="Arial" pitchFamily="34" charset="0"/>
              </a:rPr>
              <a:t> </a:t>
            </a:r>
            <a:r>
              <a:rPr lang="en-US" dirty="0" err="1" smtClean="0">
                <a:latin typeface="Arial" pitchFamily="34" charset="0"/>
                <a:cs typeface="Arial" pitchFamily="34" charset="0"/>
              </a:rPr>
              <a:t>terhadap</a:t>
            </a:r>
            <a:r>
              <a:rPr lang="en-US" dirty="0" smtClean="0">
                <a:latin typeface="Arial" pitchFamily="34" charset="0"/>
                <a:cs typeface="Arial" pitchFamily="34" charset="0"/>
              </a:rPr>
              <a:t> </a:t>
            </a:r>
            <a:r>
              <a:rPr lang="en-US" i="1" dirty="0" smtClean="0">
                <a:latin typeface="Arial" pitchFamily="34" charset="0"/>
                <a:cs typeface="Arial" pitchFamily="34" charset="0"/>
              </a:rPr>
              <a:t>general will </a:t>
            </a:r>
            <a:r>
              <a:rPr lang="en-US" dirty="0" smtClean="0">
                <a:latin typeface="Arial" pitchFamily="34" charset="0"/>
                <a:cs typeface="Arial" pitchFamily="34" charset="0"/>
              </a:rPr>
              <a:t>(</a:t>
            </a:r>
            <a:r>
              <a:rPr lang="en-US" dirty="0" err="1" smtClean="0">
                <a:latin typeface="Arial" pitchFamily="34" charset="0"/>
                <a:cs typeface="Arial" pitchFamily="34" charset="0"/>
              </a:rPr>
              <a:t>kehendak</a:t>
            </a:r>
            <a:r>
              <a:rPr lang="en-US" dirty="0" smtClean="0">
                <a:latin typeface="Arial" pitchFamily="34" charset="0"/>
                <a:cs typeface="Arial" pitchFamily="34" charset="0"/>
              </a:rPr>
              <a:t>/</a:t>
            </a:r>
            <a:r>
              <a:rPr lang="en-US" dirty="0" err="1" smtClean="0">
                <a:latin typeface="Arial" pitchFamily="34" charset="0"/>
                <a:cs typeface="Arial" pitchFamily="34" charset="0"/>
              </a:rPr>
              <a:t>kepentingan</a:t>
            </a:r>
            <a:r>
              <a:rPr lang="en-US" dirty="0" smtClean="0">
                <a:latin typeface="Arial" pitchFamily="34" charset="0"/>
                <a:cs typeface="Arial" pitchFamily="34" charset="0"/>
              </a:rPr>
              <a:t> </a:t>
            </a:r>
            <a:r>
              <a:rPr lang="en-US" dirty="0" err="1" smtClean="0">
                <a:latin typeface="Arial" pitchFamily="34" charset="0"/>
                <a:cs typeface="Arial" pitchFamily="34" charset="0"/>
              </a:rPr>
              <a:t>umum</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sekaligus</a:t>
            </a:r>
            <a:r>
              <a:rPr lang="en-US" dirty="0" smtClean="0">
                <a:latin typeface="Arial" pitchFamily="34" charset="0"/>
                <a:cs typeface="Arial" pitchFamily="34" charset="0"/>
              </a:rPr>
              <a:t> </a:t>
            </a:r>
            <a:r>
              <a:rPr lang="en-US" dirty="0" err="1" smtClean="0">
                <a:latin typeface="Arial" pitchFamily="34" charset="0"/>
                <a:cs typeface="Arial" pitchFamily="34" charset="0"/>
              </a:rPr>
              <a:t>juga</a:t>
            </a:r>
            <a:r>
              <a:rPr lang="en-US" dirty="0" smtClean="0">
                <a:latin typeface="Arial" pitchFamily="34" charset="0"/>
                <a:cs typeface="Arial" pitchFamily="34" charset="0"/>
              </a:rPr>
              <a:t> </a:t>
            </a:r>
            <a:r>
              <a:rPr lang="en-US" dirty="0" err="1" smtClean="0">
                <a:latin typeface="Arial" pitchFamily="34" charset="0"/>
                <a:cs typeface="Arial" pitchFamily="34" charset="0"/>
              </a:rPr>
              <a:t>memberikan</a:t>
            </a:r>
            <a:r>
              <a:rPr lang="en-US" dirty="0" smtClean="0">
                <a:latin typeface="Arial" pitchFamily="34" charset="0"/>
                <a:cs typeface="Arial" pitchFamily="34" charset="0"/>
              </a:rPr>
              <a:t> </a:t>
            </a:r>
            <a:r>
              <a:rPr lang="en-US" dirty="0" err="1" smtClean="0">
                <a:latin typeface="Arial" pitchFamily="34" charset="0"/>
                <a:cs typeface="Arial" pitchFamily="34" charset="0"/>
              </a:rPr>
              <a:t>perlindungan</a:t>
            </a:r>
            <a:r>
              <a:rPr lang="en-US" dirty="0" smtClean="0">
                <a:latin typeface="Arial" pitchFamily="34" charset="0"/>
                <a:cs typeface="Arial" pitchFamily="34" charset="0"/>
              </a:rPr>
              <a:t> </a:t>
            </a:r>
            <a:r>
              <a:rPr lang="en-US" dirty="0" err="1" smtClean="0">
                <a:latin typeface="Arial" pitchFamily="34" charset="0"/>
                <a:cs typeface="Arial" pitchFamily="34" charset="0"/>
              </a:rPr>
              <a:t>terhadap</a:t>
            </a:r>
            <a:r>
              <a:rPr lang="en-US" dirty="0" smtClean="0">
                <a:latin typeface="Arial" pitchFamily="34" charset="0"/>
                <a:cs typeface="Arial" pitchFamily="34" charset="0"/>
              </a:rPr>
              <a:t> </a:t>
            </a:r>
            <a:r>
              <a:rPr lang="en-US" i="1" dirty="0" smtClean="0">
                <a:latin typeface="Arial" pitchFamily="34" charset="0"/>
                <a:cs typeface="Arial" pitchFamily="34" charset="0"/>
              </a:rPr>
              <a:t>particular will </a:t>
            </a:r>
            <a:r>
              <a:rPr lang="en-US" dirty="0" smtClean="0">
                <a:latin typeface="Arial" pitchFamily="34" charset="0"/>
                <a:cs typeface="Arial" pitchFamily="34" charset="0"/>
              </a:rPr>
              <a:t>(</a:t>
            </a:r>
            <a:r>
              <a:rPr lang="en-US" dirty="0" err="1" smtClean="0">
                <a:latin typeface="Arial" pitchFamily="34" charset="0"/>
                <a:cs typeface="Arial" pitchFamily="34" charset="0"/>
              </a:rPr>
              <a:t>kehendak</a:t>
            </a:r>
            <a:r>
              <a:rPr lang="en-US" dirty="0" smtClean="0">
                <a:latin typeface="Arial" pitchFamily="34" charset="0"/>
                <a:cs typeface="Arial" pitchFamily="34" charset="0"/>
              </a:rPr>
              <a:t>/ </a:t>
            </a:r>
            <a:r>
              <a:rPr lang="en-US" dirty="0" err="1" smtClean="0">
                <a:latin typeface="Arial" pitchFamily="34" charset="0"/>
                <a:cs typeface="Arial" pitchFamily="34" charset="0"/>
              </a:rPr>
              <a:t>kepentingan</a:t>
            </a:r>
            <a:r>
              <a:rPr lang="en-US" dirty="0" smtClean="0">
                <a:latin typeface="Arial" pitchFamily="34" charset="0"/>
                <a:cs typeface="Arial" pitchFamily="34" charset="0"/>
              </a:rPr>
              <a:t> </a:t>
            </a:r>
            <a:r>
              <a:rPr lang="en-US" dirty="0" err="1" smtClean="0">
                <a:latin typeface="Arial" pitchFamily="34" charset="0"/>
                <a:cs typeface="Arial" pitchFamily="34" charset="0"/>
              </a:rPr>
              <a:t>khusus</a:t>
            </a:r>
            <a:r>
              <a:rPr lang="en-US" dirty="0" smtClean="0">
                <a:latin typeface="Arial" pitchFamily="34" charset="0"/>
                <a:cs typeface="Arial" pitchFamily="34" charset="0"/>
              </a:rPr>
              <a:t>)</a:t>
            </a:r>
            <a:r>
              <a:rPr lang="en-US" i="1" dirty="0" smtClean="0">
                <a:latin typeface="Arial" pitchFamily="34" charset="0"/>
                <a:cs typeface="Arial" pitchFamily="34" charset="0"/>
              </a:rPr>
              <a:t> </a:t>
            </a:r>
            <a:endParaRPr lang="id-ID" dirty="0" smtClean="0">
              <a:latin typeface="Arial" pitchFamily="34" charset="0"/>
              <a:cs typeface="Arial" pitchFamily="34" charset="0"/>
            </a:endParaRPr>
          </a:p>
          <a:p>
            <a:endParaRPr lang="id-ID"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ctr">
              <a:spcBef>
                <a:spcPts val="0"/>
              </a:spcBef>
              <a:buNone/>
            </a:pPr>
            <a:r>
              <a:rPr lang="en-US" sz="2400" dirty="0" smtClean="0">
                <a:latin typeface="Arial" pitchFamily="34" charset="0"/>
                <a:cs typeface="Arial" pitchFamily="34" charset="0"/>
              </a:rPr>
              <a:t>TERBENTUKNYA NEGARA MENURUT</a:t>
            </a:r>
            <a:endParaRPr lang="id-ID" sz="2400" dirty="0" smtClean="0">
              <a:latin typeface="Arial" pitchFamily="34" charset="0"/>
              <a:cs typeface="Arial" pitchFamily="34" charset="0"/>
            </a:endParaRPr>
          </a:p>
          <a:p>
            <a:pPr algn="ctr">
              <a:spcBef>
                <a:spcPts val="0"/>
              </a:spcBef>
              <a:buNone/>
            </a:pPr>
            <a:r>
              <a:rPr lang="en-US" sz="2400" dirty="0" smtClean="0">
                <a:latin typeface="Arial" pitchFamily="34" charset="0"/>
                <a:cs typeface="Arial" pitchFamily="34" charset="0"/>
              </a:rPr>
              <a:t>TEORI PERJANJIAN MASYARAKAT</a:t>
            </a:r>
            <a:endParaRPr lang="id-ID" sz="2400" dirty="0" smtClean="0">
              <a:latin typeface="Arial" pitchFamily="34" charset="0"/>
              <a:cs typeface="Arial" pitchFamily="34" charset="0"/>
            </a:endParaRPr>
          </a:p>
          <a:p>
            <a:pPr algn="ctr">
              <a:spcBef>
                <a:spcPts val="0"/>
              </a:spcBef>
              <a:buNone/>
            </a:pPr>
            <a:r>
              <a:rPr lang="en-US" sz="2400" dirty="0" smtClean="0">
                <a:latin typeface="Arial" pitchFamily="34" charset="0"/>
                <a:cs typeface="Arial" pitchFamily="34" charset="0"/>
              </a:rPr>
              <a:t>(J.J. Rousseau)</a:t>
            </a:r>
            <a:endParaRPr lang="id-ID" sz="2400" dirty="0" smtClean="0">
              <a:latin typeface="Arial" pitchFamily="34" charset="0"/>
              <a:cs typeface="Arial" pitchFamily="34" charset="0"/>
            </a:endParaRPr>
          </a:p>
          <a:p>
            <a:endParaRPr lang="id-ID" i="1" dirty="0"/>
          </a:p>
        </p:txBody>
      </p:sp>
      <p:sp>
        <p:nvSpPr>
          <p:cNvPr id="4" name="Rectangle 3"/>
          <p:cNvSpPr/>
          <p:nvPr/>
        </p:nvSpPr>
        <p:spPr>
          <a:xfrm>
            <a:off x="2000232" y="1428736"/>
            <a:ext cx="5429288"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smtClean="0">
              <a:latin typeface="Arial" pitchFamily="34" charset="0"/>
              <a:cs typeface="Arial" pitchFamily="34" charset="0"/>
            </a:endParaRPr>
          </a:p>
          <a:p>
            <a:pPr algn="ctr"/>
            <a:r>
              <a:rPr lang="en-US" sz="2400" dirty="0" err="1" smtClean="0">
                <a:latin typeface="Arial" pitchFamily="34" charset="0"/>
                <a:cs typeface="Arial" pitchFamily="34" charset="0"/>
              </a:rPr>
              <a:t>Manusia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itu</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bebas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dan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Sederajat</a:t>
            </a:r>
            <a:endParaRPr lang="id-ID" sz="2400" dirty="0" smtClean="0">
              <a:latin typeface="Arial" pitchFamily="34" charset="0"/>
              <a:cs typeface="Arial" pitchFamily="34" charset="0"/>
            </a:endParaRPr>
          </a:p>
          <a:p>
            <a:pPr algn="ctr"/>
            <a:endParaRPr lang="id-ID" dirty="0"/>
          </a:p>
        </p:txBody>
      </p:sp>
      <p:sp>
        <p:nvSpPr>
          <p:cNvPr id="5" name="Rectangle 4"/>
          <p:cNvSpPr/>
          <p:nvPr/>
        </p:nvSpPr>
        <p:spPr>
          <a:xfrm>
            <a:off x="2000232" y="2428868"/>
            <a:ext cx="5429288"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d-ID" dirty="0" smtClean="0"/>
          </a:p>
          <a:p>
            <a:pPr algn="ctr"/>
            <a:r>
              <a:rPr lang="en-US" sz="2400" dirty="0" err="1" smtClean="0">
                <a:latin typeface="Arial" pitchFamily="34" charset="0"/>
                <a:cs typeface="Arial" pitchFamily="34" charset="0"/>
              </a:rPr>
              <a:t>Mengadakan</a:t>
            </a:r>
            <a:r>
              <a:rPr lang="en-US" sz="2400" dirty="0" smtClean="0">
                <a:latin typeface="Arial" pitchFamily="34" charset="0"/>
                <a:cs typeface="Arial" pitchFamily="34" charset="0"/>
              </a:rPr>
              <a:t> Contract </a:t>
            </a:r>
            <a:r>
              <a:rPr lang="en-US" sz="2400" dirty="0" err="1" smtClean="0">
                <a:latin typeface="Arial" pitchFamily="34" charset="0"/>
                <a:cs typeface="Arial" pitchFamily="34" charset="0"/>
              </a:rPr>
              <a:t>Soccial</a:t>
            </a:r>
            <a:r>
              <a:rPr lang="en-US" sz="2400" dirty="0" smtClean="0">
                <a:latin typeface="Arial" pitchFamily="34" charset="0"/>
                <a:cs typeface="Arial" pitchFamily="34" charset="0"/>
              </a:rPr>
              <a:t>/</a:t>
            </a:r>
            <a:endParaRPr lang="id-ID" sz="2400" dirty="0" smtClean="0">
              <a:latin typeface="Arial" pitchFamily="34" charset="0"/>
              <a:cs typeface="Arial" pitchFamily="34" charset="0"/>
            </a:endParaRPr>
          </a:p>
          <a:p>
            <a:pPr algn="ctr"/>
            <a:r>
              <a:rPr lang="en-US" sz="2400" dirty="0" err="1" smtClean="0">
                <a:latin typeface="Arial" pitchFamily="34" charset="0"/>
                <a:cs typeface="Arial" pitchFamily="34" charset="0"/>
              </a:rPr>
              <a:t>Perjanjian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Masyarakat</a:t>
            </a:r>
            <a:endParaRPr lang="id-ID" sz="2400" dirty="0" smtClean="0">
              <a:latin typeface="Arial" pitchFamily="34" charset="0"/>
              <a:cs typeface="Arial" pitchFamily="34" charset="0"/>
            </a:endParaRPr>
          </a:p>
          <a:p>
            <a:pPr algn="ctr"/>
            <a:endParaRPr lang="id-ID" dirty="0"/>
          </a:p>
        </p:txBody>
      </p:sp>
      <p:sp>
        <p:nvSpPr>
          <p:cNvPr id="6" name="Rectangle 5"/>
          <p:cNvSpPr/>
          <p:nvPr/>
        </p:nvSpPr>
        <p:spPr>
          <a:xfrm>
            <a:off x="2000232" y="3643314"/>
            <a:ext cx="542928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smtClean="0"/>
          </a:p>
          <a:p>
            <a:pPr algn="ctr"/>
            <a:r>
              <a:rPr lang="en-US" sz="2400" dirty="0" err="1" smtClean="0">
                <a:latin typeface="Arial" pitchFamily="34" charset="0"/>
                <a:cs typeface="Arial" pitchFamily="34" charset="0"/>
              </a:rPr>
              <a:t>Tercipta</a:t>
            </a:r>
            <a:r>
              <a:rPr lang="en-US" sz="2400" dirty="0" smtClean="0">
                <a:latin typeface="Arial" pitchFamily="34" charset="0"/>
                <a:cs typeface="Arial" pitchFamily="34" charset="0"/>
              </a:rPr>
              <a:t> Negara</a:t>
            </a:r>
            <a:endParaRPr lang="id-ID" sz="2400" dirty="0" smtClean="0">
              <a:latin typeface="Arial" pitchFamily="34" charset="0"/>
              <a:cs typeface="Arial" pitchFamily="34" charset="0"/>
            </a:endParaRPr>
          </a:p>
          <a:p>
            <a:pPr algn="ctr"/>
            <a:endParaRPr lang="id-ID" dirty="0"/>
          </a:p>
        </p:txBody>
      </p:sp>
      <p:sp>
        <p:nvSpPr>
          <p:cNvPr id="7" name="Rectangle 6"/>
          <p:cNvSpPr/>
          <p:nvPr/>
        </p:nvSpPr>
        <p:spPr>
          <a:xfrm>
            <a:off x="2000232" y="4357694"/>
            <a:ext cx="542928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smtClean="0"/>
          </a:p>
          <a:p>
            <a:pPr algn="ctr"/>
            <a:r>
              <a:rPr lang="en-US" sz="2400" dirty="0" smtClean="0">
                <a:latin typeface="Arial" pitchFamily="34" charset="0"/>
                <a:cs typeface="Arial" pitchFamily="34" charset="0"/>
              </a:rPr>
              <a:t>Yang </a:t>
            </a:r>
            <a:r>
              <a:rPr lang="en-US" sz="2400" dirty="0" err="1" smtClean="0">
                <a:latin typeface="Arial" pitchFamily="34" charset="0"/>
                <a:cs typeface="Arial" pitchFamily="34" charset="0"/>
              </a:rPr>
              <a:t>tugasnya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Melindungi</a:t>
            </a:r>
            <a:endParaRPr lang="id-ID" sz="2400" dirty="0" smtClean="0">
              <a:latin typeface="Arial" pitchFamily="34" charset="0"/>
              <a:cs typeface="Arial" pitchFamily="34" charset="0"/>
            </a:endParaRPr>
          </a:p>
          <a:p>
            <a:pPr algn="ctr"/>
            <a:endParaRPr lang="id-ID" dirty="0"/>
          </a:p>
        </p:txBody>
      </p:sp>
      <p:sp>
        <p:nvSpPr>
          <p:cNvPr id="8" name="Rectangle 7"/>
          <p:cNvSpPr/>
          <p:nvPr/>
        </p:nvSpPr>
        <p:spPr>
          <a:xfrm>
            <a:off x="428596" y="5643578"/>
            <a:ext cx="257176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i="1" dirty="0" smtClean="0">
              <a:latin typeface="Arial" pitchFamily="34" charset="0"/>
              <a:cs typeface="Arial" pitchFamily="34" charset="0"/>
            </a:endParaRPr>
          </a:p>
          <a:p>
            <a:pPr algn="ctr"/>
            <a:r>
              <a:rPr lang="en-US" sz="2400" i="1" dirty="0" smtClean="0">
                <a:latin typeface="Arial" pitchFamily="34" charset="0"/>
                <a:cs typeface="Arial" pitchFamily="34" charset="0"/>
              </a:rPr>
              <a:t>General Will</a:t>
            </a:r>
            <a:endParaRPr lang="id-ID" sz="2400" dirty="0" smtClean="0">
              <a:latin typeface="Arial" pitchFamily="34" charset="0"/>
              <a:cs typeface="Arial" pitchFamily="34" charset="0"/>
            </a:endParaRPr>
          </a:p>
          <a:p>
            <a:pPr algn="ctr"/>
            <a:endParaRPr lang="id-ID" dirty="0"/>
          </a:p>
        </p:txBody>
      </p:sp>
      <p:sp>
        <p:nvSpPr>
          <p:cNvPr id="9" name="Rectangle 8"/>
          <p:cNvSpPr/>
          <p:nvPr/>
        </p:nvSpPr>
        <p:spPr>
          <a:xfrm>
            <a:off x="5786446" y="5643578"/>
            <a:ext cx="2928958"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i="1" dirty="0" smtClean="0">
              <a:latin typeface="Arial" pitchFamily="34" charset="0"/>
              <a:cs typeface="Arial" pitchFamily="34" charset="0"/>
            </a:endParaRPr>
          </a:p>
          <a:p>
            <a:pPr algn="ctr"/>
            <a:r>
              <a:rPr lang="en-US" sz="2400" i="1" dirty="0" smtClean="0">
                <a:latin typeface="Arial" pitchFamily="34" charset="0"/>
                <a:cs typeface="Arial" pitchFamily="34" charset="0"/>
              </a:rPr>
              <a:t>Particular Will</a:t>
            </a:r>
            <a:endParaRPr lang="id-ID" sz="2400" dirty="0" smtClean="0">
              <a:latin typeface="Arial" pitchFamily="34" charset="0"/>
              <a:cs typeface="Arial" pitchFamily="34" charset="0"/>
            </a:endParaRPr>
          </a:p>
          <a:p>
            <a:pPr algn="ctr"/>
            <a:endParaRPr lang="id-ID" dirty="0"/>
          </a:p>
        </p:txBody>
      </p:sp>
      <p:sp>
        <p:nvSpPr>
          <p:cNvPr id="10" name="Rectangle 9"/>
          <p:cNvSpPr/>
          <p:nvPr/>
        </p:nvSpPr>
        <p:spPr>
          <a:xfrm>
            <a:off x="428596" y="6143644"/>
            <a:ext cx="257176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smtClean="0">
              <a:latin typeface="Arial" pitchFamily="34" charset="0"/>
              <a:cs typeface="Arial" pitchFamily="34" charset="0"/>
            </a:endParaRPr>
          </a:p>
          <a:p>
            <a:pPr algn="ctr"/>
            <a:r>
              <a:rPr lang="en-US" sz="2400" dirty="0" err="1" smtClean="0">
                <a:latin typeface="Arial" pitchFamily="34" charset="0"/>
                <a:cs typeface="Arial" pitchFamily="34" charset="0"/>
              </a:rPr>
              <a:t>Kehendak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Umum</a:t>
            </a:r>
            <a:endParaRPr lang="id-ID" sz="2400" dirty="0" smtClean="0">
              <a:latin typeface="Arial" pitchFamily="34" charset="0"/>
              <a:cs typeface="Arial" pitchFamily="34" charset="0"/>
            </a:endParaRPr>
          </a:p>
          <a:p>
            <a:pPr algn="ctr"/>
            <a:endParaRPr lang="id-ID" dirty="0"/>
          </a:p>
        </p:txBody>
      </p:sp>
      <p:sp>
        <p:nvSpPr>
          <p:cNvPr id="11" name="Rectangle 10"/>
          <p:cNvSpPr/>
          <p:nvPr/>
        </p:nvSpPr>
        <p:spPr>
          <a:xfrm>
            <a:off x="5786446" y="6072206"/>
            <a:ext cx="292895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dirty="0" smtClean="0">
              <a:latin typeface="Arial" pitchFamily="34" charset="0"/>
              <a:cs typeface="Arial" pitchFamily="34" charset="0"/>
            </a:endParaRPr>
          </a:p>
          <a:p>
            <a:pPr algn="ctr"/>
            <a:r>
              <a:rPr lang="en-US" sz="2400" dirty="0" err="1" smtClean="0">
                <a:latin typeface="Arial" pitchFamily="34" charset="0"/>
                <a:cs typeface="Arial" pitchFamily="34" charset="0"/>
              </a:rPr>
              <a:t>Kehendak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Khusus</a:t>
            </a:r>
            <a:endParaRPr lang="id-ID" sz="2400" dirty="0" smtClean="0">
              <a:latin typeface="Arial" pitchFamily="34" charset="0"/>
              <a:cs typeface="Arial" pitchFamily="34" charset="0"/>
            </a:endParaRPr>
          </a:p>
          <a:p>
            <a:pPr algn="ctr"/>
            <a:endParaRPr lang="id-ID" dirty="0"/>
          </a:p>
        </p:txBody>
      </p:sp>
      <p:cxnSp>
        <p:nvCxnSpPr>
          <p:cNvPr id="13" name="Straight Connector 12"/>
          <p:cNvCxnSpPr/>
          <p:nvPr/>
        </p:nvCxnSpPr>
        <p:spPr>
          <a:xfrm>
            <a:off x="1571604" y="5286388"/>
            <a:ext cx="592935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7" idx="2"/>
          </p:cNvCxnSpPr>
          <p:nvPr/>
        </p:nvCxnSpPr>
        <p:spPr>
          <a:xfrm rot="5400000">
            <a:off x="4500562" y="5072074"/>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5400000">
            <a:off x="1393009" y="5464983"/>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7322363" y="5464983"/>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4" idx="2"/>
            <a:endCxn id="5" idx="0"/>
          </p:cNvCxnSpPr>
          <p:nvPr/>
        </p:nvCxnSpPr>
        <p:spPr>
          <a:xfrm rot="5400000">
            <a:off x="4536281" y="2250273"/>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5" idx="2"/>
            <a:endCxn id="6" idx="0"/>
          </p:cNvCxnSpPr>
          <p:nvPr/>
        </p:nvCxnSpPr>
        <p:spPr>
          <a:xfrm rot="5400000">
            <a:off x="4536281" y="3464719"/>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6" idx="2"/>
            <a:endCxn id="7" idx="0"/>
          </p:cNvCxnSpPr>
          <p:nvPr/>
        </p:nvCxnSpPr>
        <p:spPr>
          <a:xfrm rot="5400000">
            <a:off x="4536281" y="4179099"/>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just">
              <a:buNone/>
            </a:pPr>
            <a:r>
              <a:rPr lang="en-US" dirty="0" smtClean="0"/>
              <a:t>4. </a:t>
            </a:r>
            <a:r>
              <a:rPr lang="en-US" sz="2800" dirty="0" err="1" smtClean="0">
                <a:latin typeface="Arial" pitchFamily="34" charset="0"/>
                <a:cs typeface="Arial" pitchFamily="34" charset="0"/>
              </a:rPr>
              <a:t>Teori</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Integralistik</a:t>
            </a:r>
            <a:r>
              <a:rPr lang="en-US" sz="2800" dirty="0" smtClean="0">
                <a:latin typeface="Arial" pitchFamily="34" charset="0"/>
                <a:cs typeface="Arial" pitchFamily="34" charset="0"/>
              </a:rPr>
              <a:t> </a:t>
            </a:r>
            <a:endParaRPr lang="id-ID" sz="2800" dirty="0" smtClean="0">
              <a:latin typeface="Arial" pitchFamily="34" charset="0"/>
              <a:cs typeface="Arial" pitchFamily="34" charset="0"/>
            </a:endParaRPr>
          </a:p>
          <a:p>
            <a:pPr lvl="1" algn="just"/>
            <a:r>
              <a:rPr lang="en-US" dirty="0" err="1" smtClean="0">
                <a:latin typeface="Arial" pitchFamily="34" charset="0"/>
                <a:cs typeface="Arial" pitchFamily="34" charset="0"/>
              </a:rPr>
              <a:t>Teori</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diajarkan</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Spinoza, Adam Muller,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juga</a:t>
            </a:r>
            <a:r>
              <a:rPr lang="en-US" dirty="0" smtClean="0">
                <a:latin typeface="Arial" pitchFamily="34" charset="0"/>
                <a:cs typeface="Arial" pitchFamily="34" charset="0"/>
              </a:rPr>
              <a:t> Hegel. </a:t>
            </a:r>
            <a:r>
              <a:rPr lang="en-US" dirty="0" err="1" smtClean="0">
                <a:latin typeface="Arial" pitchFamily="34" charset="0"/>
                <a:cs typeface="Arial" pitchFamily="34" charset="0"/>
              </a:rPr>
              <a:t>Bagi</a:t>
            </a:r>
            <a:r>
              <a:rPr lang="en-US" dirty="0" smtClean="0">
                <a:latin typeface="Arial" pitchFamily="34" charset="0"/>
                <a:cs typeface="Arial" pitchFamily="34" charset="0"/>
              </a:rPr>
              <a:t> </a:t>
            </a:r>
            <a:r>
              <a:rPr lang="en-US" dirty="0" err="1" smtClean="0">
                <a:latin typeface="Arial" pitchFamily="34" charset="0"/>
                <a:cs typeface="Arial" pitchFamily="34" charset="0"/>
              </a:rPr>
              <a:t>teori</a:t>
            </a:r>
            <a:r>
              <a:rPr lang="en-US" dirty="0" smtClean="0">
                <a:latin typeface="Arial" pitchFamily="34" charset="0"/>
                <a:cs typeface="Arial" pitchFamily="34" charset="0"/>
              </a:rPr>
              <a:t> </a:t>
            </a:r>
            <a:r>
              <a:rPr lang="en-US" dirty="0" err="1" smtClean="0">
                <a:latin typeface="Arial" pitchFamily="34" charset="0"/>
                <a:cs typeface="Arial" pitchFamily="34" charset="0"/>
              </a:rPr>
              <a:t>ini</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terbentuk</a:t>
            </a:r>
            <a:r>
              <a:rPr lang="en-US" dirty="0" smtClean="0">
                <a:latin typeface="Arial" pitchFamily="34" charset="0"/>
                <a:cs typeface="Arial" pitchFamily="34" charset="0"/>
              </a:rPr>
              <a:t> </a:t>
            </a:r>
            <a:r>
              <a:rPr lang="en-US" dirty="0" err="1" smtClean="0">
                <a:latin typeface="Arial" pitchFamily="34" charset="0"/>
                <a:cs typeface="Arial" pitchFamily="34" charset="0"/>
              </a:rPr>
              <a:t>oleh</a:t>
            </a:r>
            <a:r>
              <a:rPr lang="en-US" dirty="0" smtClean="0">
                <a:latin typeface="Arial" pitchFamily="34" charset="0"/>
                <a:cs typeface="Arial" pitchFamily="34" charset="0"/>
              </a:rPr>
              <a:t> </a:t>
            </a:r>
            <a:r>
              <a:rPr lang="en-US" dirty="0" err="1" smtClean="0">
                <a:latin typeface="Arial" pitchFamily="34" charset="0"/>
                <a:cs typeface="Arial" pitchFamily="34" charset="0"/>
              </a:rPr>
              <a:t>karena</a:t>
            </a:r>
            <a:r>
              <a:rPr lang="en-US" dirty="0" smtClean="0">
                <a:latin typeface="Arial" pitchFamily="34" charset="0"/>
                <a:cs typeface="Arial" pitchFamily="34" charset="0"/>
              </a:rPr>
              <a:t> </a:t>
            </a:r>
            <a:r>
              <a:rPr lang="en-US" dirty="0" err="1" smtClean="0">
                <a:latin typeface="Arial" pitchFamily="34" charset="0"/>
                <a:cs typeface="Arial" pitchFamily="34" charset="0"/>
              </a:rPr>
              <a:t>adanya</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yang </a:t>
            </a:r>
            <a:r>
              <a:rPr lang="en-US" dirty="0" err="1" smtClean="0">
                <a:latin typeface="Arial" pitchFamily="34" charset="0"/>
                <a:cs typeface="Arial" pitchFamily="34" charset="0"/>
              </a:rPr>
              <a:t>begitu</a:t>
            </a:r>
            <a:r>
              <a:rPr lang="en-US" dirty="0" smtClean="0">
                <a:latin typeface="Arial" pitchFamily="34" charset="0"/>
                <a:cs typeface="Arial" pitchFamily="34" charset="0"/>
              </a:rPr>
              <a:t> </a:t>
            </a:r>
            <a:r>
              <a:rPr lang="en-US" dirty="0" err="1" smtClean="0">
                <a:latin typeface="Arial" pitchFamily="34" charset="0"/>
                <a:cs typeface="Arial" pitchFamily="34" charset="0"/>
              </a:rPr>
              <a:t>berhubungan</a:t>
            </a:r>
            <a:r>
              <a:rPr lang="en-US" dirty="0" smtClean="0">
                <a:latin typeface="Arial" pitchFamily="34" charset="0"/>
                <a:cs typeface="Arial" pitchFamily="34" charset="0"/>
              </a:rPr>
              <a:t> </a:t>
            </a:r>
            <a:r>
              <a:rPr lang="en-US" dirty="0" err="1" smtClean="0">
                <a:latin typeface="Arial" pitchFamily="34" charset="0"/>
                <a:cs typeface="Arial" pitchFamily="34" charset="0"/>
              </a:rPr>
              <a:t>erat</a:t>
            </a:r>
            <a:r>
              <a:rPr lang="en-US" dirty="0" smtClean="0">
                <a:latin typeface="Arial" pitchFamily="34" charset="0"/>
                <a:cs typeface="Arial" pitchFamily="34" charset="0"/>
              </a:rPr>
              <a:t> </a:t>
            </a:r>
            <a:r>
              <a:rPr lang="en-US" dirty="0" err="1" smtClean="0">
                <a:latin typeface="Arial" pitchFamily="34" charset="0"/>
                <a:cs typeface="Arial" pitchFamily="34" charset="0"/>
              </a:rPr>
              <a:t>satu</a:t>
            </a:r>
            <a:r>
              <a:rPr lang="en-US" dirty="0" smtClean="0">
                <a:latin typeface="Arial" pitchFamily="34" charset="0"/>
                <a:cs typeface="Arial" pitchFamily="34" charset="0"/>
              </a:rPr>
              <a:t> </a:t>
            </a:r>
            <a:r>
              <a:rPr lang="en-US" dirty="0" err="1" smtClean="0">
                <a:latin typeface="Arial" pitchFamily="34" charset="0"/>
                <a:cs typeface="Arial" pitchFamily="34" charset="0"/>
              </a:rPr>
              <a:t>sama</a:t>
            </a:r>
            <a:r>
              <a:rPr lang="en-US" dirty="0" smtClean="0">
                <a:latin typeface="Arial" pitchFamily="34" charset="0"/>
                <a:cs typeface="Arial" pitchFamily="34" charset="0"/>
              </a:rPr>
              <a:t> lain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merupakan</a:t>
            </a:r>
            <a:r>
              <a:rPr lang="en-US" dirty="0" smtClean="0">
                <a:latin typeface="Arial" pitchFamily="34" charset="0"/>
                <a:cs typeface="Arial" pitchFamily="34" charset="0"/>
              </a:rPr>
              <a:t> </a:t>
            </a:r>
            <a:r>
              <a:rPr lang="en-US" dirty="0" err="1" smtClean="0">
                <a:latin typeface="Arial" pitchFamily="34" charset="0"/>
                <a:cs typeface="Arial" pitchFamily="34" charset="0"/>
              </a:rPr>
              <a:t>persatuan</a:t>
            </a:r>
            <a:r>
              <a:rPr lang="en-US" dirty="0" smtClean="0">
                <a:latin typeface="Arial" pitchFamily="34" charset="0"/>
                <a:cs typeface="Arial" pitchFamily="34" charset="0"/>
              </a:rPr>
              <a:t> </a:t>
            </a:r>
            <a:r>
              <a:rPr lang="en-US" dirty="0" err="1" smtClean="0">
                <a:latin typeface="Arial" pitchFamily="34" charset="0"/>
                <a:cs typeface="Arial" pitchFamily="34" charset="0"/>
              </a:rPr>
              <a:t>masyarakat</a:t>
            </a:r>
            <a:r>
              <a:rPr lang="en-US" dirty="0" smtClean="0">
                <a:latin typeface="Arial" pitchFamily="34" charset="0"/>
                <a:cs typeface="Arial" pitchFamily="34" charset="0"/>
              </a:rPr>
              <a:t> yang </a:t>
            </a:r>
            <a:r>
              <a:rPr lang="en-US" dirty="0" err="1" smtClean="0">
                <a:latin typeface="Arial" pitchFamily="34" charset="0"/>
                <a:cs typeface="Arial" pitchFamily="34" charset="0"/>
              </a:rPr>
              <a:t>organis</a:t>
            </a:r>
            <a:r>
              <a:rPr lang="en-US" dirty="0" smtClean="0">
                <a:latin typeface="Arial" pitchFamily="34" charset="0"/>
                <a:cs typeface="Arial" pitchFamily="34" charset="0"/>
              </a:rPr>
              <a:t>, di </a:t>
            </a:r>
            <a:r>
              <a:rPr lang="en-US" dirty="0" err="1" smtClean="0">
                <a:latin typeface="Arial" pitchFamily="34" charset="0"/>
                <a:cs typeface="Arial" pitchFamily="34" charset="0"/>
              </a:rPr>
              <a:t>mana</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tidak</a:t>
            </a:r>
            <a:r>
              <a:rPr lang="en-US" dirty="0" smtClean="0">
                <a:latin typeface="Arial" pitchFamily="34" charset="0"/>
                <a:cs typeface="Arial" pitchFamily="34" charset="0"/>
              </a:rPr>
              <a:t> </a:t>
            </a:r>
            <a:r>
              <a:rPr lang="en-US" dirty="0" err="1" smtClean="0">
                <a:latin typeface="Arial" pitchFamily="34" charset="0"/>
                <a:cs typeface="Arial" pitchFamily="34" charset="0"/>
              </a:rPr>
              <a:t>memihak</a:t>
            </a:r>
            <a:r>
              <a:rPr lang="en-US" dirty="0" smtClean="0">
                <a:latin typeface="Arial" pitchFamily="34" charset="0"/>
                <a:cs typeface="Arial" pitchFamily="34" charset="0"/>
              </a:rPr>
              <a:t> </a:t>
            </a:r>
            <a:r>
              <a:rPr lang="en-US" dirty="0" err="1" smtClean="0">
                <a:latin typeface="Arial" pitchFamily="34" charset="0"/>
                <a:cs typeface="Arial" pitchFamily="34" charset="0"/>
              </a:rPr>
              <a:t>kepada</a:t>
            </a:r>
            <a:r>
              <a:rPr lang="en-US" dirty="0" smtClean="0">
                <a:latin typeface="Arial" pitchFamily="34" charset="0"/>
                <a:cs typeface="Arial" pitchFamily="34" charset="0"/>
              </a:rPr>
              <a:t> </a:t>
            </a:r>
            <a:r>
              <a:rPr lang="en-US" dirty="0" err="1" smtClean="0">
                <a:latin typeface="Arial" pitchFamily="34" charset="0"/>
                <a:cs typeface="Arial" pitchFamily="34" charset="0"/>
              </a:rPr>
              <a:t>sesuatu</a:t>
            </a:r>
            <a:r>
              <a:rPr lang="en-US" dirty="0" smtClean="0">
                <a:latin typeface="Arial" pitchFamily="34" charset="0"/>
                <a:cs typeface="Arial" pitchFamily="34" charset="0"/>
              </a:rPr>
              <a:t> </a:t>
            </a:r>
            <a:r>
              <a:rPr lang="en-US" dirty="0" err="1" smtClean="0">
                <a:latin typeface="Arial" pitchFamily="34" charset="0"/>
                <a:cs typeface="Arial" pitchFamily="34" charset="0"/>
              </a:rPr>
              <a:t>golongan</a:t>
            </a:r>
            <a:r>
              <a:rPr lang="en-US" dirty="0" smtClean="0">
                <a:latin typeface="Arial" pitchFamily="34" charset="0"/>
                <a:cs typeface="Arial" pitchFamily="34" charset="0"/>
              </a:rPr>
              <a:t> yang paling </a:t>
            </a:r>
            <a:r>
              <a:rPr lang="en-US" dirty="0" err="1" smtClean="0">
                <a:latin typeface="Arial" pitchFamily="34" charset="0"/>
                <a:cs typeface="Arial" pitchFamily="34" charset="0"/>
              </a:rPr>
              <a:t>kuat</a:t>
            </a:r>
            <a:r>
              <a:rPr lang="en-US" dirty="0" smtClean="0">
                <a:latin typeface="Arial" pitchFamily="34" charset="0"/>
                <a:cs typeface="Arial" pitchFamily="34" charset="0"/>
              </a:rPr>
              <a:t>, </a:t>
            </a:r>
            <a:r>
              <a:rPr lang="en-US" dirty="0" err="1" smtClean="0">
                <a:latin typeface="Arial" pitchFamily="34" charset="0"/>
                <a:cs typeface="Arial" pitchFamily="34" charset="0"/>
              </a:rPr>
              <a:t>atau</a:t>
            </a:r>
            <a:r>
              <a:rPr lang="en-US" dirty="0" smtClean="0">
                <a:latin typeface="Arial" pitchFamily="34" charset="0"/>
                <a:cs typeface="Arial" pitchFamily="34" charset="0"/>
              </a:rPr>
              <a:t> yang paling </a:t>
            </a:r>
            <a:r>
              <a:rPr lang="en-US" dirty="0" err="1" smtClean="0">
                <a:latin typeface="Arial" pitchFamily="34" charset="0"/>
                <a:cs typeface="Arial" pitchFamily="34" charset="0"/>
              </a:rPr>
              <a:t>besar</a:t>
            </a:r>
            <a:r>
              <a:rPr lang="en-US" dirty="0" smtClean="0">
                <a:latin typeface="Arial" pitchFamily="34" charset="0"/>
                <a:cs typeface="Arial" pitchFamily="34" charset="0"/>
              </a:rPr>
              <a:t>, </a:t>
            </a:r>
            <a:r>
              <a:rPr lang="en-US" dirty="0" err="1" smtClean="0">
                <a:latin typeface="Arial" pitchFamily="34" charset="0"/>
                <a:cs typeface="Arial" pitchFamily="34" charset="0"/>
              </a:rPr>
              <a:t>tidak</a:t>
            </a:r>
            <a:r>
              <a:rPr lang="en-US" dirty="0" smtClean="0">
                <a:latin typeface="Arial" pitchFamily="34" charset="0"/>
                <a:cs typeface="Arial" pitchFamily="34" charset="0"/>
              </a:rPr>
              <a:t> </a:t>
            </a:r>
            <a:r>
              <a:rPr lang="en-US" dirty="0" err="1" smtClean="0">
                <a:latin typeface="Arial" pitchFamily="34" charset="0"/>
                <a:cs typeface="Arial" pitchFamily="34" charset="0"/>
              </a:rPr>
              <a:t>menganggap</a:t>
            </a:r>
            <a:r>
              <a:rPr lang="en-US" dirty="0" smtClean="0">
                <a:latin typeface="Arial" pitchFamily="34" charset="0"/>
                <a:cs typeface="Arial" pitchFamily="34" charset="0"/>
              </a:rPr>
              <a:t> </a:t>
            </a:r>
            <a:r>
              <a:rPr lang="en-US" dirty="0" err="1" smtClean="0">
                <a:latin typeface="Arial" pitchFamily="34" charset="0"/>
                <a:cs typeface="Arial" pitchFamily="34" charset="0"/>
              </a:rPr>
              <a:t>kepentingan</a:t>
            </a:r>
            <a:r>
              <a:rPr lang="en-US" dirty="0" smtClean="0">
                <a:latin typeface="Arial" pitchFamily="34" charset="0"/>
                <a:cs typeface="Arial" pitchFamily="34" charset="0"/>
              </a:rPr>
              <a:t> </a:t>
            </a:r>
            <a:r>
              <a:rPr lang="en-US" dirty="0" err="1" smtClean="0">
                <a:latin typeface="Arial" pitchFamily="34" charset="0"/>
                <a:cs typeface="Arial" pitchFamily="34" charset="0"/>
              </a:rPr>
              <a:t>seseorang</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pusat</a:t>
            </a:r>
            <a:r>
              <a:rPr lang="en-US" dirty="0" smtClean="0">
                <a:latin typeface="Arial" pitchFamily="34" charset="0"/>
                <a:cs typeface="Arial" pitchFamily="34" charset="0"/>
              </a:rPr>
              <a:t>, </a:t>
            </a:r>
            <a:r>
              <a:rPr lang="en-US" dirty="0" err="1" smtClean="0">
                <a:latin typeface="Arial" pitchFamily="34" charset="0"/>
                <a:cs typeface="Arial" pitchFamily="34" charset="0"/>
              </a:rPr>
              <a:t>akan</a:t>
            </a:r>
            <a:r>
              <a:rPr lang="en-US" dirty="0" smtClean="0">
                <a:latin typeface="Arial" pitchFamily="34" charset="0"/>
                <a:cs typeface="Arial" pitchFamily="34" charset="0"/>
              </a:rPr>
              <a:t> </a:t>
            </a:r>
            <a:r>
              <a:rPr lang="en-US" dirty="0" err="1" smtClean="0">
                <a:latin typeface="Arial" pitchFamily="34" charset="0"/>
                <a:cs typeface="Arial" pitchFamily="34" charset="0"/>
              </a:rPr>
              <a:t>tetapi</a:t>
            </a:r>
            <a:r>
              <a:rPr lang="en-US" dirty="0" smtClean="0">
                <a:latin typeface="Arial" pitchFamily="34" charset="0"/>
                <a:cs typeface="Arial" pitchFamily="34" charset="0"/>
              </a:rPr>
              <a:t> </a:t>
            </a:r>
            <a:r>
              <a:rPr lang="en-US" dirty="0" err="1" smtClean="0">
                <a:latin typeface="Arial" pitchFamily="34" charset="0"/>
                <a:cs typeface="Arial" pitchFamily="34" charset="0"/>
              </a:rPr>
              <a:t>negara</a:t>
            </a:r>
            <a:r>
              <a:rPr lang="en-US" dirty="0" smtClean="0">
                <a:latin typeface="Arial" pitchFamily="34" charset="0"/>
                <a:cs typeface="Arial" pitchFamily="34" charset="0"/>
              </a:rPr>
              <a:t> </a:t>
            </a:r>
            <a:r>
              <a:rPr lang="en-US" dirty="0" err="1" smtClean="0">
                <a:latin typeface="Arial" pitchFamily="34" charset="0"/>
                <a:cs typeface="Arial" pitchFamily="34" charset="0"/>
              </a:rPr>
              <a:t>menjamin</a:t>
            </a:r>
            <a:r>
              <a:rPr lang="en-US" dirty="0" smtClean="0">
                <a:latin typeface="Arial" pitchFamily="34" charset="0"/>
                <a:cs typeface="Arial" pitchFamily="34" charset="0"/>
              </a:rPr>
              <a:t> </a:t>
            </a:r>
            <a:r>
              <a:rPr lang="en-US" dirty="0" err="1" smtClean="0">
                <a:latin typeface="Arial" pitchFamily="34" charset="0"/>
                <a:cs typeface="Arial" pitchFamily="34" charset="0"/>
              </a:rPr>
              <a:t>keselamatan</a:t>
            </a:r>
            <a:r>
              <a:rPr lang="en-US" dirty="0" smtClean="0">
                <a:latin typeface="Arial" pitchFamily="34" charset="0"/>
                <a:cs typeface="Arial" pitchFamily="34" charset="0"/>
              </a:rPr>
              <a:t> </a:t>
            </a:r>
            <a:r>
              <a:rPr lang="en-US" dirty="0" err="1" smtClean="0">
                <a:latin typeface="Arial" pitchFamily="34" charset="0"/>
                <a:cs typeface="Arial" pitchFamily="34" charset="0"/>
              </a:rPr>
              <a:t>hidup</a:t>
            </a:r>
            <a:r>
              <a:rPr lang="en-US" dirty="0" smtClean="0">
                <a:latin typeface="Arial" pitchFamily="34" charset="0"/>
                <a:cs typeface="Arial" pitchFamily="34" charset="0"/>
              </a:rPr>
              <a:t> </a:t>
            </a:r>
            <a:r>
              <a:rPr lang="en-US" dirty="0" err="1" smtClean="0">
                <a:latin typeface="Arial" pitchFamily="34" charset="0"/>
                <a:cs typeface="Arial" pitchFamily="34" charset="0"/>
              </a:rPr>
              <a:t>bangsa</a:t>
            </a:r>
            <a:r>
              <a:rPr lang="en-US" dirty="0" smtClean="0">
                <a:latin typeface="Arial" pitchFamily="34" charset="0"/>
                <a:cs typeface="Arial" pitchFamily="34" charset="0"/>
              </a:rPr>
              <a:t> </a:t>
            </a:r>
            <a:r>
              <a:rPr lang="en-US" dirty="0" err="1" smtClean="0">
                <a:latin typeface="Arial" pitchFamily="34" charset="0"/>
                <a:cs typeface="Arial" pitchFamily="34" charset="0"/>
              </a:rPr>
              <a:t>seluruhnya</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persatuan</a:t>
            </a:r>
            <a:r>
              <a:rPr lang="en-US" dirty="0" smtClean="0">
                <a:latin typeface="Arial" pitchFamily="34" charset="0"/>
                <a:cs typeface="Arial" pitchFamily="34" charset="0"/>
              </a:rPr>
              <a:t> yang </a:t>
            </a:r>
            <a:r>
              <a:rPr lang="en-US" dirty="0" err="1" smtClean="0">
                <a:latin typeface="Arial" pitchFamily="34" charset="0"/>
                <a:cs typeface="Arial" pitchFamily="34" charset="0"/>
              </a:rPr>
              <a:t>tidak</a:t>
            </a:r>
            <a:r>
              <a:rPr lang="en-US" dirty="0" smtClean="0">
                <a:latin typeface="Arial" pitchFamily="34" charset="0"/>
                <a:cs typeface="Arial" pitchFamily="34" charset="0"/>
              </a:rPr>
              <a:t> </a:t>
            </a:r>
            <a:r>
              <a:rPr lang="en-US" dirty="0" err="1" smtClean="0">
                <a:latin typeface="Arial" pitchFamily="34" charset="0"/>
                <a:cs typeface="Arial" pitchFamily="34" charset="0"/>
              </a:rPr>
              <a:t>dapat</a:t>
            </a:r>
            <a:r>
              <a:rPr lang="en-US" dirty="0" smtClean="0">
                <a:latin typeface="Arial" pitchFamily="34" charset="0"/>
                <a:cs typeface="Arial" pitchFamily="34" charset="0"/>
              </a:rPr>
              <a:t> </a:t>
            </a:r>
            <a:r>
              <a:rPr lang="en-US" dirty="0" err="1" smtClean="0">
                <a:latin typeface="Arial" pitchFamily="34" charset="0"/>
                <a:cs typeface="Arial" pitchFamily="34" charset="0"/>
              </a:rPr>
              <a:t>dipisah-pisahkan</a:t>
            </a:r>
            <a:r>
              <a:rPr lang="en-US" dirty="0" smtClean="0">
                <a:latin typeface="Arial" pitchFamily="34" charset="0"/>
                <a:cs typeface="Arial" pitchFamily="34" charset="0"/>
              </a:rPr>
              <a:t>.</a:t>
            </a:r>
            <a:endParaRPr lang="id-ID" dirty="0" smtClean="0">
              <a:latin typeface="Arial" pitchFamily="34" charset="0"/>
              <a:cs typeface="Arial" pitchFamily="34" charset="0"/>
            </a:endParaRPr>
          </a:p>
          <a:p>
            <a:pPr>
              <a:buNone/>
            </a:pPr>
            <a:endParaRPr lang="id-ID" dirty="0" smtClean="0"/>
          </a:p>
          <a:p>
            <a:endParaRPr lang="id-ID"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lvl="0">
              <a:buNone/>
            </a:pPr>
            <a:r>
              <a:rPr lang="id-ID" sz="2400" b="1" dirty="0" smtClean="0">
                <a:latin typeface="Arial" pitchFamily="34" charset="0"/>
                <a:cs typeface="Arial" pitchFamily="34" charset="0"/>
              </a:rPr>
              <a:t>C. </a:t>
            </a:r>
            <a:r>
              <a:rPr lang="en-US" sz="2400" b="1" dirty="0" smtClean="0">
                <a:latin typeface="Arial" pitchFamily="34" charset="0"/>
                <a:cs typeface="Arial" pitchFamily="34" charset="0"/>
              </a:rPr>
              <a:t>PROSES BANGSA INDONESIA MENJADI NEGARA </a:t>
            </a:r>
            <a:r>
              <a:rPr lang="id-ID" sz="2400" b="1" dirty="0" smtClean="0">
                <a:latin typeface="Arial" pitchFamily="34" charset="0"/>
                <a:cs typeface="Arial" pitchFamily="34" charset="0"/>
              </a:rPr>
              <a:t>  </a:t>
            </a:r>
            <a:r>
              <a:rPr lang="en-US" sz="2400" b="1" dirty="0" smtClean="0">
                <a:latin typeface="Arial" pitchFamily="34" charset="0"/>
                <a:cs typeface="Arial" pitchFamily="34" charset="0"/>
              </a:rPr>
              <a:t>KESATUAN REPUBLIK INDONESIA (NKRI)</a:t>
            </a:r>
            <a:endParaRPr lang="id-ID" sz="2400" dirty="0" smtClean="0">
              <a:latin typeface="Arial" pitchFamily="34" charset="0"/>
              <a:cs typeface="Arial" pitchFamily="34" charset="0"/>
            </a:endParaRPr>
          </a:p>
          <a:p>
            <a:pPr lvl="1" algn="just"/>
            <a:r>
              <a:rPr lang="en-US" sz="2400" dirty="0" err="1" smtClean="0">
                <a:latin typeface="Arial" pitchFamily="34" charset="0"/>
                <a:cs typeface="Arial" pitchFamily="34" charset="0"/>
              </a:rPr>
              <a:t>Menurut</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Soekarno</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bangsa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adalah</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satu</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persatuan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satu</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persatuan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karakter</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watak</a:t>
            </a:r>
            <a:r>
              <a:rPr lang="en-US" sz="2400" dirty="0" smtClean="0">
                <a:latin typeface="Arial" pitchFamily="34" charset="0"/>
                <a:cs typeface="Arial" pitchFamily="34" charset="0"/>
              </a:rPr>
              <a:t> yang </a:t>
            </a:r>
            <a:r>
              <a:rPr lang="en-US" sz="2400" dirty="0" err="1" smtClean="0">
                <a:latin typeface="Arial" pitchFamily="34" charset="0"/>
                <a:cs typeface="Arial" pitchFamily="34" charset="0"/>
              </a:rPr>
              <a:t>lahir</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tumbuh</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karena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persatuan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pengalaman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Soekarno</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juga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menambahkaan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bahwa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apa</a:t>
            </a:r>
            <a:r>
              <a:rPr lang="en-US" sz="2400" dirty="0" smtClean="0">
                <a:latin typeface="Arial" pitchFamily="34" charset="0"/>
                <a:cs typeface="Arial" pitchFamily="34" charset="0"/>
              </a:rPr>
              <a:t> yang </a:t>
            </a:r>
            <a:r>
              <a:rPr lang="en-US" sz="2400" dirty="0" err="1" smtClean="0">
                <a:latin typeface="Arial" pitchFamily="34" charset="0"/>
                <a:cs typeface="Arial" pitchFamily="34" charset="0"/>
              </a:rPr>
              <a:t>disebut</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sebagai</a:t>
            </a:r>
            <a:r>
              <a:rPr lang="en-US" sz="2400" dirty="0" smtClean="0">
                <a:latin typeface="Arial" pitchFamily="34" charset="0"/>
                <a:cs typeface="Arial" pitchFamily="34" charset="0"/>
              </a:rPr>
              <a:t> </a:t>
            </a:r>
            <a:r>
              <a:rPr lang="en-US" sz="2400" i="1" dirty="0" err="1" smtClean="0">
                <a:latin typeface="Arial" pitchFamily="34" charset="0"/>
                <a:cs typeface="Arial" pitchFamily="34" charset="0"/>
              </a:rPr>
              <a:t>tanah</a:t>
            </a:r>
            <a:r>
              <a:rPr lang="en-US" sz="2400" i="1" dirty="0" smtClean="0">
                <a:latin typeface="Arial" pitchFamily="34" charset="0"/>
                <a:cs typeface="Arial" pitchFamily="34" charset="0"/>
              </a:rPr>
              <a:t> air </a:t>
            </a:r>
            <a:r>
              <a:rPr lang="en-US" sz="2400" dirty="0" err="1" smtClean="0">
                <a:latin typeface="Arial" pitchFamily="34" charset="0"/>
                <a:cs typeface="Arial" pitchFamily="34" charset="0"/>
              </a:rPr>
              <a:t>adalah</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sebagai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tempat</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di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mana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orang-orang</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memiliki</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kehendak</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bersatu</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dan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merasa</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senasib</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dan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seperjuangan</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berkumpul</a:t>
            </a:r>
            <a:r>
              <a:rPr lang="en-US" sz="3200" dirty="0" smtClean="0">
                <a:latin typeface="Arial" pitchFamily="34" charset="0"/>
                <a:cs typeface="Arial" pitchFamily="34" charset="0"/>
              </a:rPr>
              <a:t>.</a:t>
            </a:r>
            <a:endParaRPr lang="id-ID" sz="3200" dirty="0" smtClean="0">
              <a:latin typeface="Arial" pitchFamily="34" charset="0"/>
              <a:cs typeface="Arial" pitchFamily="34" charset="0"/>
            </a:endParaRPr>
          </a:p>
          <a:p>
            <a:pPr lvl="1" algn="just"/>
            <a:r>
              <a:rPr lang="id-ID" sz="2400" dirty="0" smtClean="0">
                <a:latin typeface="Arial" pitchFamily="34" charset="0"/>
                <a:cs typeface="Arial" pitchFamily="34" charset="0"/>
              </a:rPr>
              <a:t>Konsep </a:t>
            </a:r>
            <a:r>
              <a:rPr lang="id-ID" sz="2400" dirty="0" smtClean="0">
                <a:latin typeface="Arial" pitchFamily="34" charset="0"/>
                <a:cs typeface="Arial" pitchFamily="34" charset="0"/>
              </a:rPr>
              <a:t>Bangsa </a:t>
            </a:r>
            <a:r>
              <a:rPr lang="id-ID" sz="2400" dirty="0" smtClean="0">
                <a:latin typeface="Arial" pitchFamily="34" charset="0"/>
                <a:cs typeface="Arial" pitchFamily="34" charset="0"/>
              </a:rPr>
              <a:t>Indonesia terbemtuk oleh pengalaman (emperis) segenap suku-suku bangsa yang terbesar di seluruh kepulauan nusantara. Belajar dari perlawanan yang sifatnya kesukuan tidak membuahkan hasil, malah membuat pemerintah Belanda bertambah kejam, maka konsep perlawanan ditempuh melalui wadah pendidikan. Perjuangan melalui pendidikan itu dimulai dengan pergerakan nasional Boedi Oetomo (20 Mei 1908) yang kini diperingati sebagai hari kebangkitan nasional.</a:t>
            </a:r>
          </a:p>
          <a:p>
            <a:endParaRPr lang="id-ID" sz="24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lvl="1" algn="just"/>
            <a:r>
              <a:rPr lang="id-ID" sz="2400" dirty="0" smtClean="0">
                <a:latin typeface="Arial" pitchFamily="34" charset="0"/>
                <a:cs typeface="Arial" pitchFamily="34" charset="0"/>
              </a:rPr>
              <a:t>Boedi Oetomo merupakan organisasi modern pertama yang membangkitkan kesadaran sebagai bangsa. Kehadiran Boedi Oetomo ini kemudian menjadi inspirasi tumbuh kembangnya organisasi-organisasi pergerakan kemerdekaan pemuda seperti Jong Java, Jong Batak Bond, Jong Sumateranen Bond, Jong Minahasa, Jong Celebes, Jong Borneo, Jong Ambon, dan yang lainnya. Kemudian organisasi-organisasi pergerakan kemerdekaan pemuda meleburkan diri dalam satu organisasi yang bersifat kebangsaan dengan nama Perhimpunan Pelajar Pelajar Indonesia (PPPI) pada tahun 1922. (M.Erwin, 2010: 58)</a:t>
            </a:r>
          </a:p>
          <a:p>
            <a:pPr lvl="1" algn="just"/>
            <a:r>
              <a:rPr lang="id-ID" sz="2400" dirty="0" smtClean="0">
                <a:latin typeface="Arial" pitchFamily="34" charset="0"/>
                <a:cs typeface="Arial" pitchFamily="34" charset="0"/>
              </a:rPr>
              <a:t>Kesadaran sebagai bangsa yang telah diletakkan oleh Boedi Oetomo kemudian dipertegas dalam Kongres Pemuda II yang digagas oleh PPPI, yang dihadiri oleh pemuda dari seluruh penjuru nusantara termasuk perwakilan dari pemuda Tionghoa. Pada penutupan Kongres pada tanggal 28 Oktober 1928 pemuda ini diumumkanlah  rumusan hasil Kongres berupa “Sumpah Pemuda.</a:t>
            </a:r>
            <a:endParaRPr lang="id-ID" sz="2400" dirty="0">
              <a:latin typeface="Arial" pitchFamily="34" charset="0"/>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lvl="1" algn="just"/>
            <a:r>
              <a:rPr lang="id-ID" dirty="0" smtClean="0">
                <a:latin typeface="Arial" pitchFamily="34" charset="0"/>
                <a:cs typeface="Arial" pitchFamily="34" charset="0"/>
              </a:rPr>
              <a:t>Puncak dari perkembangan kejiwaan bangsa Indonesia menjelma menjadi suatu bentuk negara akhirnya terwujud saat pernyataan Proklamasi Kemerdekaan Negara Republik Indonesia, 17 Agustus 1945. Menurut Bung Karno, “Republik Indonesia bukan negara agama, tetapi adalah negara nasiponal, di dalam arti meliputi seluruh badannya bangsa Indonesia dengan jiwa, sifat, corak yang sama dan hidup di atas wilayah yang nyata-nyata sebagai satu kesatuan. (M. Erwin, 2010: 59)</a:t>
            </a:r>
            <a:endParaRPr lang="id-ID"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marL="514350" lvl="0" indent="-514350">
              <a:buFont typeface="+mj-lt"/>
              <a:buAutoNum type="alphaLcParenR" startAt="2"/>
            </a:pPr>
            <a:r>
              <a:rPr lang="en-US" sz="2600" dirty="0" err="1">
                <a:latin typeface="Arial" pitchFamily="34" charset="0"/>
                <a:cs typeface="Arial" pitchFamily="34" charset="0"/>
              </a:rPr>
              <a:t>Tujuan</a:t>
            </a:r>
            <a:r>
              <a:rPr lang="en-US" sz="2600" dirty="0">
                <a:latin typeface="Arial" pitchFamily="34" charset="0"/>
                <a:cs typeface="Arial" pitchFamily="34" charset="0"/>
              </a:rPr>
              <a:t> </a:t>
            </a:r>
            <a:r>
              <a:rPr lang="en-US" sz="2600" dirty="0" err="1">
                <a:latin typeface="Arial" pitchFamily="34" charset="0"/>
                <a:cs typeface="Arial" pitchFamily="34" charset="0"/>
              </a:rPr>
              <a:t>Pembelajaran</a:t>
            </a:r>
            <a:r>
              <a:rPr lang="en-US" sz="2600" dirty="0">
                <a:latin typeface="Arial" pitchFamily="34" charset="0"/>
                <a:cs typeface="Arial" pitchFamily="34" charset="0"/>
              </a:rPr>
              <a:t>/</a:t>
            </a:r>
            <a:r>
              <a:rPr lang="en-US" sz="2600" dirty="0" err="1">
                <a:latin typeface="Arial" pitchFamily="34" charset="0"/>
                <a:cs typeface="Arial" pitchFamily="34" charset="0"/>
              </a:rPr>
              <a:t>Perkuliahan</a:t>
            </a:r>
            <a:r>
              <a:rPr lang="en-US" sz="2600" dirty="0">
                <a:latin typeface="Arial" pitchFamily="34" charset="0"/>
                <a:cs typeface="Arial" pitchFamily="34" charset="0"/>
              </a:rPr>
              <a:t> </a:t>
            </a:r>
            <a:r>
              <a:rPr lang="en-US" sz="2600" dirty="0" err="1">
                <a:latin typeface="Arial" pitchFamily="34" charset="0"/>
                <a:cs typeface="Arial" pitchFamily="34" charset="0"/>
              </a:rPr>
              <a:t>Pendidikan</a:t>
            </a:r>
            <a:r>
              <a:rPr lang="en-US" sz="2600" dirty="0">
                <a:latin typeface="Arial" pitchFamily="34" charset="0"/>
                <a:cs typeface="Arial" pitchFamily="34" charset="0"/>
              </a:rPr>
              <a:t> </a:t>
            </a:r>
            <a:r>
              <a:rPr lang="en-US" sz="2600" dirty="0" err="1">
                <a:latin typeface="Arial" pitchFamily="34" charset="0"/>
                <a:cs typeface="Arial" pitchFamily="34" charset="0"/>
              </a:rPr>
              <a:t>Kewarganegaraan</a:t>
            </a:r>
            <a:endParaRPr lang="id-ID" sz="2600" dirty="0">
              <a:latin typeface="Arial" pitchFamily="34" charset="0"/>
              <a:cs typeface="Arial" pitchFamily="34" charset="0"/>
            </a:endParaRPr>
          </a:p>
          <a:p>
            <a:pPr lvl="1" algn="just"/>
            <a:r>
              <a:rPr lang="en-US" sz="2600" dirty="0" err="1">
                <a:latin typeface="Arial" pitchFamily="34" charset="0"/>
                <a:cs typeface="Arial" pitchFamily="34" charset="0"/>
              </a:rPr>
              <a:t>Pendidikan</a:t>
            </a:r>
            <a:r>
              <a:rPr lang="en-US" sz="2600" dirty="0">
                <a:latin typeface="Arial" pitchFamily="34" charset="0"/>
                <a:cs typeface="Arial" pitchFamily="34" charset="0"/>
              </a:rPr>
              <a:t> </a:t>
            </a:r>
            <a:r>
              <a:rPr lang="en-US" sz="2600" dirty="0" err="1">
                <a:latin typeface="Arial" pitchFamily="34" charset="0"/>
                <a:cs typeface="Arial" pitchFamily="34" charset="0"/>
              </a:rPr>
              <a:t>Kearganegaraan</a:t>
            </a:r>
            <a:r>
              <a:rPr lang="en-US" sz="2600" dirty="0">
                <a:latin typeface="Arial" pitchFamily="34" charset="0"/>
                <a:cs typeface="Arial" pitchFamily="34" charset="0"/>
              </a:rPr>
              <a:t> </a:t>
            </a:r>
            <a:r>
              <a:rPr lang="en-US" sz="2600" dirty="0" err="1">
                <a:latin typeface="Arial" pitchFamily="34" charset="0"/>
                <a:cs typeface="Arial" pitchFamily="34" charset="0"/>
              </a:rPr>
              <a:t>dapat</a:t>
            </a:r>
            <a:r>
              <a:rPr lang="en-US" sz="2600" dirty="0">
                <a:latin typeface="Arial" pitchFamily="34" charset="0"/>
                <a:cs typeface="Arial" pitchFamily="34" charset="0"/>
              </a:rPr>
              <a:t> </a:t>
            </a:r>
            <a:r>
              <a:rPr lang="en-US" sz="2600" dirty="0" err="1">
                <a:latin typeface="Arial" pitchFamily="34" charset="0"/>
                <a:cs typeface="Arial" pitchFamily="34" charset="0"/>
              </a:rPr>
              <a:t>dipahami</a:t>
            </a:r>
            <a:r>
              <a:rPr lang="en-US" sz="2600" dirty="0">
                <a:latin typeface="Arial" pitchFamily="34" charset="0"/>
                <a:cs typeface="Arial" pitchFamily="34" charset="0"/>
              </a:rPr>
              <a:t> </a:t>
            </a:r>
            <a:r>
              <a:rPr lang="en-US" sz="2600" dirty="0" err="1">
                <a:latin typeface="Arial" pitchFamily="34" charset="0"/>
                <a:cs typeface="Arial" pitchFamily="34" charset="0"/>
              </a:rPr>
              <a:t>sebagai</a:t>
            </a:r>
            <a:r>
              <a:rPr lang="en-US" sz="2600" dirty="0">
                <a:latin typeface="Arial" pitchFamily="34" charset="0"/>
                <a:cs typeface="Arial" pitchFamily="34" charset="0"/>
              </a:rPr>
              <a:t> </a:t>
            </a:r>
            <a:r>
              <a:rPr lang="en-US" sz="2600" dirty="0" err="1">
                <a:latin typeface="Arial" pitchFamily="34" charset="0"/>
                <a:cs typeface="Arial" pitchFamily="34" charset="0"/>
              </a:rPr>
              <a:t>wahana</a:t>
            </a:r>
            <a:r>
              <a:rPr lang="en-US" sz="2600" dirty="0">
                <a:latin typeface="Arial" pitchFamily="34" charset="0"/>
                <a:cs typeface="Arial" pitchFamily="34" charset="0"/>
              </a:rPr>
              <a:t> </a:t>
            </a:r>
            <a:r>
              <a:rPr lang="en-US" sz="2600" dirty="0" err="1">
                <a:latin typeface="Arial" pitchFamily="34" charset="0"/>
                <a:cs typeface="Arial" pitchFamily="34" charset="0"/>
              </a:rPr>
              <a:t>untuk</a:t>
            </a:r>
            <a:r>
              <a:rPr lang="en-US" sz="2600" dirty="0">
                <a:latin typeface="Arial" pitchFamily="34" charset="0"/>
                <a:cs typeface="Arial" pitchFamily="34" charset="0"/>
              </a:rPr>
              <a:t> </a:t>
            </a:r>
            <a:r>
              <a:rPr lang="en-US" sz="2600" dirty="0" err="1">
                <a:latin typeface="Arial" pitchFamily="34" charset="0"/>
                <a:cs typeface="Arial" pitchFamily="34" charset="0"/>
              </a:rPr>
              <a:t>mengembangkan</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melestarikan</a:t>
            </a:r>
            <a:r>
              <a:rPr lang="en-US" sz="2600" dirty="0">
                <a:latin typeface="Arial" pitchFamily="34" charset="0"/>
                <a:cs typeface="Arial" pitchFamily="34" charset="0"/>
              </a:rPr>
              <a:t> </a:t>
            </a:r>
            <a:r>
              <a:rPr lang="en-US" sz="2600" dirty="0" err="1">
                <a:latin typeface="Arial" pitchFamily="34" charset="0"/>
                <a:cs typeface="Arial" pitchFamily="34" charset="0"/>
              </a:rPr>
              <a:t>nilai</a:t>
            </a:r>
            <a:r>
              <a:rPr lang="en-US" sz="2600" dirty="0">
                <a:latin typeface="Arial" pitchFamily="34" charset="0"/>
                <a:cs typeface="Arial" pitchFamily="34" charset="0"/>
              </a:rPr>
              <a:t> </a:t>
            </a:r>
            <a:r>
              <a:rPr lang="en-US" sz="2600" dirty="0" err="1">
                <a:latin typeface="Arial" pitchFamily="34" charset="0"/>
                <a:cs typeface="Arial" pitchFamily="34" charset="0"/>
              </a:rPr>
              <a:t>luhur</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moral yang </a:t>
            </a:r>
            <a:r>
              <a:rPr lang="en-US" sz="2600" dirty="0" err="1">
                <a:latin typeface="Arial" pitchFamily="34" charset="0"/>
                <a:cs typeface="Arial" pitchFamily="34" charset="0"/>
              </a:rPr>
              <a:t>tumbuh</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berakar</a:t>
            </a:r>
            <a:r>
              <a:rPr lang="en-US" sz="2600" dirty="0">
                <a:latin typeface="Arial" pitchFamily="34" charset="0"/>
                <a:cs typeface="Arial" pitchFamily="34" charset="0"/>
              </a:rPr>
              <a:t> </a:t>
            </a:r>
            <a:r>
              <a:rPr lang="en-US" sz="2600" dirty="0" err="1">
                <a:latin typeface="Arial" pitchFamily="34" charset="0"/>
                <a:cs typeface="Arial" pitchFamily="34" charset="0"/>
              </a:rPr>
              <a:t>pada</a:t>
            </a:r>
            <a:r>
              <a:rPr lang="en-US" sz="2600" dirty="0">
                <a:latin typeface="Arial" pitchFamily="34" charset="0"/>
                <a:cs typeface="Arial" pitchFamily="34" charset="0"/>
              </a:rPr>
              <a:t> </a:t>
            </a:r>
            <a:r>
              <a:rPr lang="en-US" sz="2600" dirty="0" err="1">
                <a:latin typeface="Arial" pitchFamily="34" charset="0"/>
                <a:cs typeface="Arial" pitchFamily="34" charset="0"/>
              </a:rPr>
              <a:t>budaya</a:t>
            </a:r>
            <a:r>
              <a:rPr lang="en-US" sz="2600" dirty="0">
                <a:latin typeface="Arial" pitchFamily="34" charset="0"/>
                <a:cs typeface="Arial" pitchFamily="34" charset="0"/>
              </a:rPr>
              <a:t> </a:t>
            </a:r>
            <a:r>
              <a:rPr lang="en-US" sz="2600" dirty="0" err="1">
                <a:latin typeface="Arial" pitchFamily="34" charset="0"/>
                <a:cs typeface="Arial" pitchFamily="34" charset="0"/>
              </a:rPr>
              <a:t>bangsa</a:t>
            </a:r>
            <a:r>
              <a:rPr lang="en-US" sz="2600" dirty="0">
                <a:latin typeface="Arial" pitchFamily="34" charset="0"/>
                <a:cs typeface="Arial" pitchFamily="34" charset="0"/>
              </a:rPr>
              <a:t> Indonesia, </a:t>
            </a:r>
            <a:r>
              <a:rPr lang="en-US" sz="2600" dirty="0" err="1">
                <a:latin typeface="Arial" pitchFamily="34" charset="0"/>
                <a:cs typeface="Arial" pitchFamily="34" charset="0"/>
              </a:rPr>
              <a:t>untuk</a:t>
            </a:r>
            <a:r>
              <a:rPr lang="en-US" sz="2600" dirty="0">
                <a:latin typeface="Arial" pitchFamily="34" charset="0"/>
                <a:cs typeface="Arial" pitchFamily="34" charset="0"/>
              </a:rPr>
              <a:t> </a:t>
            </a:r>
            <a:r>
              <a:rPr lang="en-US" sz="2600" dirty="0" err="1">
                <a:latin typeface="Arial" pitchFamily="34" charset="0"/>
                <a:cs typeface="Arial" pitchFamily="34" charset="0"/>
              </a:rPr>
              <a:t>kemudian</a:t>
            </a:r>
            <a:r>
              <a:rPr lang="en-US" sz="2600" dirty="0">
                <a:latin typeface="Arial" pitchFamily="34" charset="0"/>
                <a:cs typeface="Arial" pitchFamily="34" charset="0"/>
              </a:rPr>
              <a:t> </a:t>
            </a:r>
            <a:r>
              <a:rPr lang="en-US" sz="2600" dirty="0" err="1">
                <a:latin typeface="Arial" pitchFamily="34" charset="0"/>
                <a:cs typeface="Arial" pitchFamily="34" charset="0"/>
              </a:rPr>
              <a:t>dapat</a:t>
            </a:r>
            <a:r>
              <a:rPr lang="en-US" sz="2600" dirty="0">
                <a:latin typeface="Arial" pitchFamily="34" charset="0"/>
                <a:cs typeface="Arial" pitchFamily="34" charset="0"/>
              </a:rPr>
              <a:t> </a:t>
            </a:r>
            <a:r>
              <a:rPr lang="en-US" sz="2600" dirty="0" err="1">
                <a:latin typeface="Arial" pitchFamily="34" charset="0"/>
                <a:cs typeface="Arial" pitchFamily="34" charset="0"/>
              </a:rPr>
              <a:t>diwujudkan</a:t>
            </a:r>
            <a:r>
              <a:rPr lang="en-US" sz="2600" dirty="0">
                <a:latin typeface="Arial" pitchFamily="34" charset="0"/>
                <a:cs typeface="Arial" pitchFamily="34" charset="0"/>
              </a:rPr>
              <a:t> </a:t>
            </a:r>
            <a:r>
              <a:rPr lang="en-US" sz="2600" dirty="0" err="1">
                <a:latin typeface="Arial" pitchFamily="34" charset="0"/>
                <a:cs typeface="Arial" pitchFamily="34" charset="0"/>
              </a:rPr>
              <a:t>dalam</a:t>
            </a:r>
            <a:r>
              <a:rPr lang="en-US" sz="2600" dirty="0">
                <a:latin typeface="Arial" pitchFamily="34" charset="0"/>
                <a:cs typeface="Arial" pitchFamily="34" charset="0"/>
              </a:rPr>
              <a:t> </a:t>
            </a:r>
            <a:r>
              <a:rPr lang="en-US" sz="2600" dirty="0" err="1">
                <a:latin typeface="Arial" pitchFamily="34" charset="0"/>
                <a:cs typeface="Arial" pitchFamily="34" charset="0"/>
              </a:rPr>
              <a:t>bentuk</a:t>
            </a:r>
            <a:r>
              <a:rPr lang="en-US" sz="2600" dirty="0">
                <a:latin typeface="Arial" pitchFamily="34" charset="0"/>
                <a:cs typeface="Arial" pitchFamily="34" charset="0"/>
              </a:rPr>
              <a:t> </a:t>
            </a:r>
            <a:r>
              <a:rPr lang="en-US" sz="2600" dirty="0" err="1">
                <a:latin typeface="Arial" pitchFamily="34" charset="0"/>
                <a:cs typeface="Arial" pitchFamily="34" charset="0"/>
              </a:rPr>
              <a:t>perilaku</a:t>
            </a:r>
            <a:r>
              <a:rPr lang="en-US" sz="2600" dirty="0">
                <a:latin typeface="Arial" pitchFamily="34" charset="0"/>
                <a:cs typeface="Arial" pitchFamily="34" charset="0"/>
              </a:rPr>
              <a:t> </a:t>
            </a:r>
            <a:r>
              <a:rPr lang="en-US" sz="2600" dirty="0" err="1">
                <a:latin typeface="Arial" pitchFamily="34" charset="0"/>
                <a:cs typeface="Arial" pitchFamily="34" charset="0"/>
              </a:rPr>
              <a:t>mahasiswa</a:t>
            </a:r>
            <a:r>
              <a:rPr lang="en-US" sz="2600" dirty="0">
                <a:latin typeface="Arial" pitchFamily="34" charset="0"/>
                <a:cs typeface="Arial" pitchFamily="34" charset="0"/>
              </a:rPr>
              <a:t> </a:t>
            </a:r>
            <a:r>
              <a:rPr lang="en-US" sz="2600" dirty="0" err="1">
                <a:latin typeface="Arial" pitchFamily="34" charset="0"/>
                <a:cs typeface="Arial" pitchFamily="34" charset="0"/>
              </a:rPr>
              <a:t>sebagai</a:t>
            </a:r>
            <a:r>
              <a:rPr lang="en-US" sz="2600" dirty="0">
                <a:latin typeface="Arial" pitchFamily="34" charset="0"/>
                <a:cs typeface="Arial" pitchFamily="34" charset="0"/>
              </a:rPr>
              <a:t> </a:t>
            </a:r>
            <a:r>
              <a:rPr lang="en-US" sz="2600" dirty="0" err="1">
                <a:latin typeface="Arial" pitchFamily="34" charset="0"/>
                <a:cs typeface="Arial" pitchFamily="34" charset="0"/>
              </a:rPr>
              <a:t>individu</a:t>
            </a:r>
            <a:r>
              <a:rPr lang="en-US" sz="2600" dirty="0">
                <a:latin typeface="Arial" pitchFamily="34" charset="0"/>
                <a:cs typeface="Arial" pitchFamily="34" charset="0"/>
              </a:rPr>
              <a:t> </a:t>
            </a:r>
            <a:r>
              <a:rPr lang="en-US" sz="2600" dirty="0" err="1">
                <a:latin typeface="Arial" pitchFamily="34" charset="0"/>
                <a:cs typeface="Arial" pitchFamily="34" charset="0"/>
              </a:rPr>
              <a:t>dalam</a:t>
            </a:r>
            <a:r>
              <a:rPr lang="en-US" sz="2600" dirty="0">
                <a:latin typeface="Arial" pitchFamily="34" charset="0"/>
                <a:cs typeface="Arial" pitchFamily="34" charset="0"/>
              </a:rPr>
              <a:t> </a:t>
            </a:r>
            <a:r>
              <a:rPr lang="en-US" sz="2600" dirty="0" err="1">
                <a:latin typeface="Arial" pitchFamily="34" charset="0"/>
                <a:cs typeface="Arial" pitchFamily="34" charset="0"/>
              </a:rPr>
              <a:t>kehidupan</a:t>
            </a:r>
            <a:r>
              <a:rPr lang="en-US" sz="2600" dirty="0">
                <a:latin typeface="Arial" pitchFamily="34" charset="0"/>
                <a:cs typeface="Arial" pitchFamily="34" charset="0"/>
              </a:rPr>
              <a:t> </a:t>
            </a:r>
            <a:r>
              <a:rPr lang="en-US" sz="2600" dirty="0" err="1">
                <a:latin typeface="Arial" pitchFamily="34" charset="0"/>
                <a:cs typeface="Arial" pitchFamily="34" charset="0"/>
              </a:rPr>
              <a:t>bermasyarakat</a:t>
            </a:r>
            <a:r>
              <a:rPr lang="en-US" sz="2600" dirty="0">
                <a:latin typeface="Arial" pitchFamily="34" charset="0"/>
                <a:cs typeface="Arial" pitchFamily="34" charset="0"/>
              </a:rPr>
              <a:t>, </a:t>
            </a:r>
            <a:r>
              <a:rPr lang="en-US" sz="2600" dirty="0" err="1">
                <a:latin typeface="Arial" pitchFamily="34" charset="0"/>
                <a:cs typeface="Arial" pitchFamily="34" charset="0"/>
              </a:rPr>
              <a:t>berbangsa</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bernegara</a:t>
            </a:r>
            <a:r>
              <a:rPr lang="en-US" sz="2600" dirty="0">
                <a:latin typeface="Arial" pitchFamily="34" charset="0"/>
                <a:cs typeface="Arial" pitchFamily="34" charset="0"/>
              </a:rPr>
              <a:t>;</a:t>
            </a:r>
            <a:endParaRPr lang="id-ID" sz="2600" dirty="0">
              <a:latin typeface="Arial" pitchFamily="34" charset="0"/>
              <a:cs typeface="Arial" pitchFamily="34" charset="0"/>
            </a:endParaRPr>
          </a:p>
          <a:p>
            <a:pPr lvl="1" algn="just"/>
            <a:r>
              <a:rPr lang="en-US" sz="2600" dirty="0" err="1">
                <a:latin typeface="Arial" pitchFamily="34" charset="0"/>
                <a:cs typeface="Arial" pitchFamily="34" charset="0"/>
              </a:rPr>
              <a:t>Berdasarkan</a:t>
            </a:r>
            <a:r>
              <a:rPr lang="en-US" sz="2600" dirty="0">
                <a:latin typeface="Arial" pitchFamily="34" charset="0"/>
                <a:cs typeface="Arial" pitchFamily="34" charset="0"/>
              </a:rPr>
              <a:t> </a:t>
            </a:r>
            <a:r>
              <a:rPr lang="en-US" sz="2600" dirty="0" err="1">
                <a:latin typeface="Arial" pitchFamily="34" charset="0"/>
                <a:cs typeface="Arial" pitchFamily="34" charset="0"/>
              </a:rPr>
              <a:t>Undang</a:t>
            </a:r>
            <a:r>
              <a:rPr lang="en-US" sz="2600" dirty="0">
                <a:latin typeface="Arial" pitchFamily="34" charset="0"/>
                <a:cs typeface="Arial" pitchFamily="34" charset="0"/>
              </a:rPr>
              <a:t> </a:t>
            </a:r>
            <a:r>
              <a:rPr lang="en-US" sz="2600" dirty="0" err="1">
                <a:latin typeface="Arial" pitchFamily="34" charset="0"/>
                <a:cs typeface="Arial" pitchFamily="34" charset="0"/>
              </a:rPr>
              <a:t>Undang</a:t>
            </a:r>
            <a:r>
              <a:rPr lang="en-US" sz="2600" dirty="0">
                <a:latin typeface="Arial" pitchFamily="34" charset="0"/>
                <a:cs typeface="Arial" pitchFamily="34" charset="0"/>
              </a:rPr>
              <a:t> </a:t>
            </a:r>
            <a:r>
              <a:rPr lang="en-US" sz="2600" dirty="0" err="1">
                <a:latin typeface="Arial" pitchFamily="34" charset="0"/>
                <a:cs typeface="Arial" pitchFamily="34" charset="0"/>
              </a:rPr>
              <a:t>Sisdiknas</a:t>
            </a:r>
            <a:r>
              <a:rPr lang="en-US" sz="2600" dirty="0">
                <a:latin typeface="Arial" pitchFamily="34" charset="0"/>
                <a:cs typeface="Arial" pitchFamily="34" charset="0"/>
              </a:rPr>
              <a:t> No. 20 </a:t>
            </a:r>
            <a:r>
              <a:rPr lang="en-US" sz="2600" dirty="0" err="1">
                <a:latin typeface="Arial" pitchFamily="34" charset="0"/>
                <a:cs typeface="Arial" pitchFamily="34" charset="0"/>
              </a:rPr>
              <a:t>Tahun</a:t>
            </a:r>
            <a:r>
              <a:rPr lang="en-US" sz="2600" dirty="0">
                <a:latin typeface="Arial" pitchFamily="34" charset="0"/>
                <a:cs typeface="Arial" pitchFamily="34" charset="0"/>
              </a:rPr>
              <a:t> 2003 </a:t>
            </a:r>
            <a:r>
              <a:rPr lang="en-US" sz="2600" dirty="0" err="1">
                <a:latin typeface="Arial" pitchFamily="34" charset="0"/>
                <a:cs typeface="Arial" pitchFamily="34" charset="0"/>
              </a:rPr>
              <a:t>pada</a:t>
            </a:r>
            <a:r>
              <a:rPr lang="en-US" sz="2600" dirty="0">
                <a:latin typeface="Arial" pitchFamily="34" charset="0"/>
                <a:cs typeface="Arial" pitchFamily="34" charset="0"/>
              </a:rPr>
              <a:t> </a:t>
            </a:r>
            <a:r>
              <a:rPr lang="en-US" sz="2600" dirty="0" err="1">
                <a:latin typeface="Arial" pitchFamily="34" charset="0"/>
                <a:cs typeface="Arial" pitchFamily="34" charset="0"/>
              </a:rPr>
              <a:t>Bab</a:t>
            </a:r>
            <a:r>
              <a:rPr lang="en-US" sz="2600" dirty="0">
                <a:latin typeface="Arial" pitchFamily="34" charset="0"/>
                <a:cs typeface="Arial" pitchFamily="34" charset="0"/>
              </a:rPr>
              <a:t> X </a:t>
            </a:r>
            <a:r>
              <a:rPr lang="en-US" sz="2600" dirty="0" err="1">
                <a:latin typeface="Arial" pitchFamily="34" charset="0"/>
                <a:cs typeface="Arial" pitchFamily="34" charset="0"/>
              </a:rPr>
              <a:t>tentang</a:t>
            </a:r>
            <a:r>
              <a:rPr lang="en-US" sz="2600" dirty="0">
                <a:latin typeface="Arial" pitchFamily="34" charset="0"/>
                <a:cs typeface="Arial" pitchFamily="34" charset="0"/>
              </a:rPr>
              <a:t> </a:t>
            </a:r>
            <a:r>
              <a:rPr lang="en-US" sz="2600" dirty="0" err="1">
                <a:latin typeface="Arial" pitchFamily="34" charset="0"/>
                <a:cs typeface="Arial" pitchFamily="34" charset="0"/>
              </a:rPr>
              <a:t>kurikulum</a:t>
            </a:r>
            <a:r>
              <a:rPr lang="en-US" sz="2600" dirty="0">
                <a:latin typeface="Arial" pitchFamily="34" charset="0"/>
                <a:cs typeface="Arial" pitchFamily="34" charset="0"/>
              </a:rPr>
              <a:t> </a:t>
            </a:r>
            <a:r>
              <a:rPr lang="en-US" sz="2600" dirty="0" err="1">
                <a:latin typeface="Arial" pitchFamily="34" charset="0"/>
                <a:cs typeface="Arial" pitchFamily="34" charset="0"/>
              </a:rPr>
              <a:t>pada</a:t>
            </a:r>
            <a:r>
              <a:rPr lang="en-US" sz="2600" dirty="0">
                <a:latin typeface="Arial" pitchFamily="34" charset="0"/>
                <a:cs typeface="Arial" pitchFamily="34" charset="0"/>
              </a:rPr>
              <a:t> </a:t>
            </a:r>
            <a:r>
              <a:rPr lang="en-US" sz="2600" dirty="0" err="1">
                <a:latin typeface="Arial" pitchFamily="34" charset="0"/>
                <a:cs typeface="Arial" pitchFamily="34" charset="0"/>
              </a:rPr>
              <a:t>penjelasan</a:t>
            </a:r>
            <a:r>
              <a:rPr lang="en-US" sz="2600" dirty="0">
                <a:latin typeface="Arial" pitchFamily="34" charset="0"/>
                <a:cs typeface="Arial" pitchFamily="34" charset="0"/>
              </a:rPr>
              <a:t> </a:t>
            </a:r>
            <a:r>
              <a:rPr lang="en-US" sz="2600" dirty="0" err="1">
                <a:latin typeface="Arial" pitchFamily="34" charset="0"/>
                <a:cs typeface="Arial" pitchFamily="34" charset="0"/>
              </a:rPr>
              <a:t>pasal</a:t>
            </a:r>
            <a:r>
              <a:rPr lang="en-US" sz="2600" dirty="0">
                <a:latin typeface="Arial" pitchFamily="34" charset="0"/>
                <a:cs typeface="Arial" pitchFamily="34" charset="0"/>
              </a:rPr>
              <a:t> 37 </a:t>
            </a:r>
            <a:r>
              <a:rPr lang="en-US" sz="2600" dirty="0" err="1">
                <a:latin typeface="Arial" pitchFamily="34" charset="0"/>
                <a:cs typeface="Arial" pitchFamily="34" charset="0"/>
              </a:rPr>
              <a:t>ayat</a:t>
            </a:r>
            <a:r>
              <a:rPr lang="en-US" sz="2600" dirty="0">
                <a:latin typeface="Arial" pitchFamily="34" charset="0"/>
                <a:cs typeface="Arial" pitchFamily="34" charset="0"/>
              </a:rPr>
              <a:t> (2) </a:t>
            </a:r>
            <a:r>
              <a:rPr lang="en-US" sz="2600" dirty="0" err="1">
                <a:latin typeface="Arial" pitchFamily="34" charset="0"/>
                <a:cs typeface="Arial" pitchFamily="34" charset="0"/>
              </a:rPr>
              <a:t>disebutkan</a:t>
            </a:r>
            <a:r>
              <a:rPr lang="en-US" sz="2600" dirty="0">
                <a:latin typeface="Arial" pitchFamily="34" charset="0"/>
                <a:cs typeface="Arial" pitchFamily="34" charset="0"/>
              </a:rPr>
              <a:t>, </a:t>
            </a:r>
            <a:r>
              <a:rPr lang="en-US" sz="2600" dirty="0" err="1">
                <a:latin typeface="Arial" pitchFamily="34" charset="0"/>
                <a:cs typeface="Arial" pitchFamily="34" charset="0"/>
              </a:rPr>
              <a:t>bahwa</a:t>
            </a:r>
            <a:r>
              <a:rPr lang="en-US" sz="2600" dirty="0">
                <a:latin typeface="Arial" pitchFamily="34" charset="0"/>
                <a:cs typeface="Arial" pitchFamily="34" charset="0"/>
              </a:rPr>
              <a:t> </a:t>
            </a:r>
            <a:r>
              <a:rPr lang="en-US" sz="2600" dirty="0" err="1">
                <a:latin typeface="Arial" pitchFamily="34" charset="0"/>
                <a:cs typeface="Arial" pitchFamily="34" charset="0"/>
              </a:rPr>
              <a:t>Pendidikan</a:t>
            </a:r>
            <a:r>
              <a:rPr lang="en-US" sz="2600" dirty="0">
                <a:latin typeface="Arial" pitchFamily="34" charset="0"/>
                <a:cs typeface="Arial" pitchFamily="34" charset="0"/>
              </a:rPr>
              <a:t> </a:t>
            </a:r>
            <a:r>
              <a:rPr lang="en-US" sz="2600" dirty="0" err="1">
                <a:latin typeface="Arial" pitchFamily="34" charset="0"/>
                <a:cs typeface="Arial" pitchFamily="34" charset="0"/>
              </a:rPr>
              <a:t>Kewarganegaraan</a:t>
            </a:r>
            <a:r>
              <a:rPr lang="en-US" sz="2600" dirty="0">
                <a:latin typeface="Arial" pitchFamily="34" charset="0"/>
                <a:cs typeface="Arial" pitchFamily="34" charset="0"/>
              </a:rPr>
              <a:t> (</a:t>
            </a:r>
            <a:r>
              <a:rPr lang="en-US" sz="2600" dirty="0" err="1">
                <a:latin typeface="Arial" pitchFamily="34" charset="0"/>
                <a:cs typeface="Arial" pitchFamily="34" charset="0"/>
              </a:rPr>
              <a:t>PKn</a:t>
            </a:r>
            <a:r>
              <a:rPr lang="en-US" sz="2600" dirty="0">
                <a:latin typeface="Arial" pitchFamily="34" charset="0"/>
                <a:cs typeface="Arial" pitchFamily="34" charset="0"/>
              </a:rPr>
              <a:t>) </a:t>
            </a:r>
            <a:r>
              <a:rPr lang="en-US" sz="2600" dirty="0" err="1">
                <a:latin typeface="Arial" pitchFamily="34" charset="0"/>
                <a:cs typeface="Arial" pitchFamily="34" charset="0"/>
              </a:rPr>
              <a:t>dimaksudkan</a:t>
            </a:r>
            <a:r>
              <a:rPr lang="en-US" sz="2600" dirty="0">
                <a:latin typeface="Arial" pitchFamily="34" charset="0"/>
                <a:cs typeface="Arial" pitchFamily="34" charset="0"/>
              </a:rPr>
              <a:t> </a:t>
            </a:r>
            <a:r>
              <a:rPr lang="en-US" sz="2600" dirty="0" err="1">
                <a:latin typeface="Arial" pitchFamily="34" charset="0"/>
                <a:cs typeface="Arial" pitchFamily="34" charset="0"/>
              </a:rPr>
              <a:t>untuk</a:t>
            </a:r>
            <a:r>
              <a:rPr lang="en-US" sz="2600" dirty="0">
                <a:latin typeface="Arial" pitchFamily="34" charset="0"/>
                <a:cs typeface="Arial" pitchFamily="34" charset="0"/>
              </a:rPr>
              <a:t> </a:t>
            </a:r>
            <a:r>
              <a:rPr lang="en-US" sz="2600" dirty="0" err="1">
                <a:latin typeface="Arial" pitchFamily="34" charset="0"/>
                <a:cs typeface="Arial" pitchFamily="34" charset="0"/>
              </a:rPr>
              <a:t>membentuk</a:t>
            </a:r>
            <a:r>
              <a:rPr lang="en-US" sz="2600" dirty="0">
                <a:latin typeface="Arial" pitchFamily="34" charset="0"/>
                <a:cs typeface="Arial" pitchFamily="34" charset="0"/>
              </a:rPr>
              <a:t> </a:t>
            </a:r>
            <a:r>
              <a:rPr lang="en-US" sz="2600" dirty="0" err="1">
                <a:latin typeface="Arial" pitchFamily="34" charset="0"/>
                <a:cs typeface="Arial" pitchFamily="34" charset="0"/>
              </a:rPr>
              <a:t>peserta</a:t>
            </a:r>
            <a:r>
              <a:rPr lang="en-US" sz="2600" dirty="0">
                <a:latin typeface="Arial" pitchFamily="34" charset="0"/>
                <a:cs typeface="Arial" pitchFamily="34" charset="0"/>
              </a:rPr>
              <a:t> </a:t>
            </a:r>
            <a:r>
              <a:rPr lang="en-US" sz="2600" dirty="0" err="1">
                <a:latin typeface="Arial" pitchFamily="34" charset="0"/>
                <a:cs typeface="Arial" pitchFamily="34" charset="0"/>
              </a:rPr>
              <a:t>didik</a:t>
            </a:r>
            <a:r>
              <a:rPr lang="en-US" sz="2600" dirty="0">
                <a:latin typeface="Arial" pitchFamily="34" charset="0"/>
                <a:cs typeface="Arial" pitchFamily="34" charset="0"/>
              </a:rPr>
              <a:t> </a:t>
            </a:r>
            <a:r>
              <a:rPr lang="en-US" sz="2600" dirty="0" err="1">
                <a:latin typeface="Arial" pitchFamily="34" charset="0"/>
                <a:cs typeface="Arial" pitchFamily="34" charset="0"/>
              </a:rPr>
              <a:t>menjadi</a:t>
            </a:r>
            <a:r>
              <a:rPr lang="en-US" sz="2600" dirty="0">
                <a:latin typeface="Arial" pitchFamily="34" charset="0"/>
                <a:cs typeface="Arial" pitchFamily="34" charset="0"/>
              </a:rPr>
              <a:t> </a:t>
            </a:r>
            <a:r>
              <a:rPr lang="en-US" sz="2600" dirty="0" err="1">
                <a:latin typeface="Arial" pitchFamily="34" charset="0"/>
                <a:cs typeface="Arial" pitchFamily="34" charset="0"/>
              </a:rPr>
              <a:t>manusia</a:t>
            </a:r>
            <a:r>
              <a:rPr lang="en-US" sz="2600" dirty="0">
                <a:latin typeface="Arial" pitchFamily="34" charset="0"/>
                <a:cs typeface="Arial" pitchFamily="34" charset="0"/>
              </a:rPr>
              <a:t> yang </a:t>
            </a:r>
            <a:r>
              <a:rPr lang="en-US" sz="2600" dirty="0" err="1">
                <a:latin typeface="Arial" pitchFamily="34" charset="0"/>
                <a:cs typeface="Arial" pitchFamily="34" charset="0"/>
              </a:rPr>
              <a:t>memiliki</a:t>
            </a:r>
            <a:r>
              <a:rPr lang="en-US" sz="2600" dirty="0">
                <a:latin typeface="Arial" pitchFamily="34" charset="0"/>
                <a:cs typeface="Arial" pitchFamily="34" charset="0"/>
              </a:rPr>
              <a:t> rasa </a:t>
            </a:r>
            <a:r>
              <a:rPr lang="en-US" sz="2600" dirty="0" err="1">
                <a:latin typeface="Arial" pitchFamily="34" charset="0"/>
                <a:cs typeface="Arial" pitchFamily="34" charset="0"/>
              </a:rPr>
              <a:t>kebangsaan</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cinta</a:t>
            </a:r>
            <a:r>
              <a:rPr lang="en-US" sz="2600" dirty="0">
                <a:latin typeface="Arial" pitchFamily="34" charset="0"/>
                <a:cs typeface="Arial" pitchFamily="34" charset="0"/>
              </a:rPr>
              <a:t> </a:t>
            </a:r>
            <a:r>
              <a:rPr lang="en-US" sz="2600" dirty="0" err="1">
                <a:latin typeface="Arial" pitchFamily="34" charset="0"/>
                <a:cs typeface="Arial" pitchFamily="34" charset="0"/>
              </a:rPr>
              <a:t>tanah</a:t>
            </a:r>
            <a:r>
              <a:rPr lang="en-US" sz="2600" dirty="0">
                <a:latin typeface="Arial" pitchFamily="34" charset="0"/>
                <a:cs typeface="Arial" pitchFamily="34" charset="0"/>
              </a:rPr>
              <a:t> air.</a:t>
            </a:r>
            <a:endParaRPr lang="id-ID" sz="2600" dirty="0">
              <a:latin typeface="Arial" pitchFamily="34" charset="0"/>
              <a:cs typeface="Arial" pitchFamily="34" charset="0"/>
            </a:endParaRPr>
          </a:p>
          <a:p>
            <a:pPr lvl="1" algn="just"/>
            <a:r>
              <a:rPr lang="en-US" sz="2600" dirty="0" err="1">
                <a:latin typeface="Arial" pitchFamily="34" charset="0"/>
                <a:cs typeface="Arial" pitchFamily="34" charset="0"/>
              </a:rPr>
              <a:t>Berdasarkan</a:t>
            </a:r>
            <a:r>
              <a:rPr lang="en-US" sz="2600" dirty="0">
                <a:latin typeface="Arial" pitchFamily="34" charset="0"/>
                <a:cs typeface="Arial" pitchFamily="34" charset="0"/>
              </a:rPr>
              <a:t> </a:t>
            </a:r>
            <a:r>
              <a:rPr lang="en-US" sz="2600" dirty="0" err="1">
                <a:latin typeface="Arial" pitchFamily="34" charset="0"/>
                <a:cs typeface="Arial" pitchFamily="34" charset="0"/>
              </a:rPr>
              <a:t>Kep</a:t>
            </a:r>
            <a:r>
              <a:rPr lang="en-US" sz="2600" dirty="0">
                <a:latin typeface="Arial" pitchFamily="34" charset="0"/>
                <a:cs typeface="Arial" pitchFamily="34" charset="0"/>
              </a:rPr>
              <a:t>. </a:t>
            </a:r>
            <a:r>
              <a:rPr lang="en-US" sz="2600" dirty="0" err="1">
                <a:latin typeface="Arial" pitchFamily="34" charset="0"/>
                <a:cs typeface="Arial" pitchFamily="34" charset="0"/>
              </a:rPr>
              <a:t>Dirjen</a:t>
            </a:r>
            <a:r>
              <a:rPr lang="en-US" sz="2600" dirty="0">
                <a:latin typeface="Arial" pitchFamily="34" charset="0"/>
                <a:cs typeface="Arial" pitchFamily="34" charset="0"/>
              </a:rPr>
              <a:t> </a:t>
            </a:r>
            <a:r>
              <a:rPr lang="en-US" sz="2600" dirty="0" err="1">
                <a:latin typeface="Arial" pitchFamily="34" charset="0"/>
                <a:cs typeface="Arial" pitchFamily="34" charset="0"/>
              </a:rPr>
              <a:t>Dikti</a:t>
            </a:r>
            <a:r>
              <a:rPr lang="en-US" sz="2600" dirty="0">
                <a:latin typeface="Arial" pitchFamily="34" charset="0"/>
                <a:cs typeface="Arial" pitchFamily="34" charset="0"/>
              </a:rPr>
              <a:t> No. 267/</a:t>
            </a:r>
            <a:r>
              <a:rPr lang="en-US" sz="2600" dirty="0" err="1">
                <a:latin typeface="Arial" pitchFamily="34" charset="0"/>
                <a:cs typeface="Arial" pitchFamily="34" charset="0"/>
              </a:rPr>
              <a:t>Dikti</a:t>
            </a:r>
            <a:r>
              <a:rPr lang="en-US" sz="2600" dirty="0">
                <a:latin typeface="Arial" pitchFamily="34" charset="0"/>
                <a:cs typeface="Arial" pitchFamily="34" charset="0"/>
              </a:rPr>
              <a:t>/2000, </a:t>
            </a:r>
            <a:r>
              <a:rPr lang="en-US" sz="2600" dirty="0" err="1">
                <a:latin typeface="Arial" pitchFamily="34" charset="0"/>
                <a:cs typeface="Arial" pitchFamily="34" charset="0"/>
              </a:rPr>
              <a:t>tujuan</a:t>
            </a:r>
            <a:r>
              <a:rPr lang="en-US" sz="2600" dirty="0">
                <a:latin typeface="Arial" pitchFamily="34" charset="0"/>
                <a:cs typeface="Arial" pitchFamily="34" charset="0"/>
              </a:rPr>
              <a:t> </a:t>
            </a:r>
            <a:r>
              <a:rPr lang="en-US" sz="2600" dirty="0" err="1">
                <a:latin typeface="Arial" pitchFamily="34" charset="0"/>
                <a:cs typeface="Arial" pitchFamily="34" charset="0"/>
              </a:rPr>
              <a:t>Pendidikan</a:t>
            </a:r>
            <a:r>
              <a:rPr lang="en-US" sz="2600" dirty="0">
                <a:latin typeface="Arial" pitchFamily="34" charset="0"/>
                <a:cs typeface="Arial" pitchFamily="34" charset="0"/>
              </a:rPr>
              <a:t> </a:t>
            </a:r>
            <a:r>
              <a:rPr lang="en-US" sz="2600" dirty="0" err="1">
                <a:latin typeface="Arial" pitchFamily="34" charset="0"/>
                <a:cs typeface="Arial" pitchFamily="34" charset="0"/>
              </a:rPr>
              <a:t>Kewarganegaraan</a:t>
            </a:r>
            <a:r>
              <a:rPr lang="en-US" sz="2600" dirty="0">
                <a:latin typeface="Arial" pitchFamily="34" charset="0"/>
                <a:cs typeface="Arial" pitchFamily="34" charset="0"/>
              </a:rPr>
              <a:t> </a:t>
            </a:r>
            <a:r>
              <a:rPr lang="en-US" sz="2600" dirty="0" err="1">
                <a:latin typeface="Arial" pitchFamily="34" charset="0"/>
                <a:cs typeface="Arial" pitchFamily="34" charset="0"/>
              </a:rPr>
              <a:t>mencakup</a:t>
            </a:r>
            <a:r>
              <a:rPr lang="en-US" sz="2600" dirty="0">
                <a:latin typeface="Arial" pitchFamily="34" charset="0"/>
                <a:cs typeface="Arial" pitchFamily="34" charset="0"/>
              </a:rPr>
              <a:t>:</a:t>
            </a:r>
            <a:endParaRPr lang="id-ID" sz="2600" dirty="0">
              <a:latin typeface="Arial" pitchFamily="34" charset="0"/>
              <a:cs typeface="Arial" pitchFamily="34" charset="0"/>
            </a:endParaRPr>
          </a:p>
          <a:p>
            <a:endParaRPr lang="id-ID"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marL="0" indent="0" algn="ctr">
              <a:buNone/>
            </a:pPr>
            <a:r>
              <a:rPr lang="en-US" b="1" dirty="0"/>
              <a:t>KONSEPSI WARGA NEGARA INDONESIA</a:t>
            </a:r>
            <a:endParaRPr lang="id-ID" dirty="0"/>
          </a:p>
          <a:p>
            <a:pPr marL="514350" lvl="0" indent="-514350">
              <a:buFont typeface="+mj-lt"/>
              <a:buAutoNum type="alphaUcPeriod"/>
            </a:pPr>
            <a:r>
              <a:rPr lang="en-US" b="1" dirty="0"/>
              <a:t>PENGERTIAN WARGA NEGARA</a:t>
            </a:r>
            <a:endParaRPr lang="id-ID" dirty="0"/>
          </a:p>
          <a:p>
            <a:pPr lvl="1" algn="just"/>
            <a:r>
              <a:rPr lang="en-US" sz="3000" dirty="0" err="1">
                <a:latin typeface="Arial" pitchFamily="34" charset="0"/>
                <a:cs typeface="Arial" pitchFamily="34" charset="0"/>
              </a:rPr>
              <a:t>Warga</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a:t>
            </a:r>
            <a:r>
              <a:rPr lang="en-US" sz="3000" dirty="0" err="1">
                <a:latin typeface="Arial" pitchFamily="34" charset="0"/>
                <a:cs typeface="Arial" pitchFamily="34" charset="0"/>
              </a:rPr>
              <a:t>adalah</a:t>
            </a:r>
            <a:r>
              <a:rPr lang="en-US" sz="3000" dirty="0">
                <a:latin typeface="Arial" pitchFamily="34" charset="0"/>
                <a:cs typeface="Arial" pitchFamily="34" charset="0"/>
              </a:rPr>
              <a:t> </a:t>
            </a:r>
            <a:r>
              <a:rPr lang="en-US" sz="3000" dirty="0" err="1">
                <a:latin typeface="Arial" pitchFamily="34" charset="0"/>
                <a:cs typeface="Arial" pitchFamily="34" charset="0"/>
              </a:rPr>
              <a:t>anggota</a:t>
            </a:r>
            <a:r>
              <a:rPr lang="en-US" sz="3000" dirty="0">
                <a:latin typeface="Arial" pitchFamily="34" charset="0"/>
                <a:cs typeface="Arial" pitchFamily="34" charset="0"/>
              </a:rPr>
              <a:t> </a:t>
            </a:r>
            <a:r>
              <a:rPr lang="en-US" sz="3000" dirty="0" err="1">
                <a:latin typeface="Arial" pitchFamily="34" charset="0"/>
                <a:cs typeface="Arial" pitchFamily="34" charset="0"/>
              </a:rPr>
              <a:t>dari</a:t>
            </a:r>
            <a:r>
              <a:rPr lang="en-US" sz="3000" dirty="0">
                <a:latin typeface="Arial" pitchFamily="34" charset="0"/>
                <a:cs typeface="Arial" pitchFamily="34" charset="0"/>
              </a:rPr>
              <a:t> </a:t>
            </a:r>
            <a:r>
              <a:rPr lang="en-US" sz="3000" dirty="0" err="1">
                <a:latin typeface="Arial" pitchFamily="34" charset="0"/>
                <a:cs typeface="Arial" pitchFamily="34" charset="0"/>
              </a:rPr>
              <a:t>suatu</a:t>
            </a:r>
            <a:r>
              <a:rPr lang="en-US" sz="3000" dirty="0">
                <a:latin typeface="Arial" pitchFamily="34" charset="0"/>
                <a:cs typeface="Arial" pitchFamily="34" charset="0"/>
              </a:rPr>
              <a:t> </a:t>
            </a:r>
            <a:r>
              <a:rPr lang="en-US" sz="3000" dirty="0" err="1">
                <a:latin typeface="Arial" pitchFamily="34" charset="0"/>
                <a:cs typeface="Arial" pitchFamily="34" charset="0"/>
              </a:rPr>
              <a:t>persekutuan</a:t>
            </a:r>
            <a:r>
              <a:rPr lang="en-US" sz="3000" dirty="0">
                <a:latin typeface="Arial" pitchFamily="34" charset="0"/>
                <a:cs typeface="Arial" pitchFamily="34" charset="0"/>
              </a:rPr>
              <a:t> yang </a:t>
            </a:r>
            <a:r>
              <a:rPr lang="en-US" sz="3000" dirty="0" err="1">
                <a:latin typeface="Arial" pitchFamily="34" charset="0"/>
                <a:cs typeface="Arial" pitchFamily="34" charset="0"/>
              </a:rPr>
              <a:t>didirikan</a:t>
            </a:r>
            <a:r>
              <a:rPr lang="en-US" sz="3000" dirty="0">
                <a:latin typeface="Arial" pitchFamily="34" charset="0"/>
                <a:cs typeface="Arial" pitchFamily="34" charset="0"/>
              </a:rPr>
              <a:t> </a:t>
            </a:r>
            <a:r>
              <a:rPr lang="en-US" sz="3000" dirty="0" err="1">
                <a:latin typeface="Arial" pitchFamily="34" charset="0"/>
                <a:cs typeface="Arial" pitchFamily="34" charset="0"/>
              </a:rPr>
              <a:t>atas</a:t>
            </a:r>
            <a:r>
              <a:rPr lang="en-US" sz="3000" dirty="0">
                <a:latin typeface="Arial" pitchFamily="34" charset="0"/>
                <a:cs typeface="Arial" pitchFamily="34" charset="0"/>
              </a:rPr>
              <a:t> </a:t>
            </a:r>
            <a:r>
              <a:rPr lang="en-US" sz="3000" dirty="0" err="1">
                <a:latin typeface="Arial" pitchFamily="34" charset="0"/>
                <a:cs typeface="Arial" pitchFamily="34" charset="0"/>
              </a:rPr>
              <a:t>kekuatan</a:t>
            </a:r>
            <a:r>
              <a:rPr lang="en-US" sz="3000" dirty="0">
                <a:latin typeface="Arial" pitchFamily="34" charset="0"/>
                <a:cs typeface="Arial" pitchFamily="34" charset="0"/>
              </a:rPr>
              <a:t> </a:t>
            </a:r>
            <a:r>
              <a:rPr lang="en-US" sz="3000" dirty="0" err="1">
                <a:latin typeface="Arial" pitchFamily="34" charset="0"/>
                <a:cs typeface="Arial" pitchFamily="34" charset="0"/>
              </a:rPr>
              <a:t>bersama</a:t>
            </a:r>
            <a:r>
              <a:rPr lang="en-US" sz="3000" dirty="0">
                <a:latin typeface="Arial" pitchFamily="34" charset="0"/>
                <a:cs typeface="Arial" pitchFamily="34" charset="0"/>
              </a:rPr>
              <a:t>, </a:t>
            </a:r>
            <a:r>
              <a:rPr lang="en-US" sz="3000" dirty="0" err="1">
                <a:latin typeface="Arial" pitchFamily="34" charset="0"/>
                <a:cs typeface="Arial" pitchFamily="34" charset="0"/>
              </a:rPr>
              <a:t>didasarkan</a:t>
            </a:r>
            <a:r>
              <a:rPr lang="en-US" sz="3000" dirty="0">
                <a:latin typeface="Arial" pitchFamily="34" charset="0"/>
                <a:cs typeface="Arial" pitchFamily="34" charset="0"/>
              </a:rPr>
              <a:t> </a:t>
            </a:r>
            <a:r>
              <a:rPr lang="en-US" sz="3000" dirty="0" err="1">
                <a:latin typeface="Arial" pitchFamily="34" charset="0"/>
                <a:cs typeface="Arial" pitchFamily="34" charset="0"/>
              </a:rPr>
              <a:t>atas</a:t>
            </a:r>
            <a:r>
              <a:rPr lang="en-US" sz="3000" dirty="0">
                <a:latin typeface="Arial" pitchFamily="34" charset="0"/>
                <a:cs typeface="Arial" pitchFamily="34" charset="0"/>
              </a:rPr>
              <a:t> </a:t>
            </a:r>
            <a:r>
              <a:rPr lang="en-US" sz="3000" dirty="0" err="1">
                <a:latin typeface="Arial" pitchFamily="34" charset="0"/>
                <a:cs typeface="Arial" pitchFamily="34" charset="0"/>
              </a:rPr>
              <a:t>tanggung</a:t>
            </a:r>
            <a:r>
              <a:rPr lang="en-US" sz="3000" dirty="0">
                <a:latin typeface="Arial" pitchFamily="34" charset="0"/>
                <a:cs typeface="Arial" pitchFamily="34" charset="0"/>
              </a:rPr>
              <a:t> </a:t>
            </a:r>
            <a:r>
              <a:rPr lang="en-US" sz="3000" dirty="0" err="1">
                <a:latin typeface="Arial" pitchFamily="34" charset="0"/>
                <a:cs typeface="Arial" pitchFamily="34" charset="0"/>
              </a:rPr>
              <a:t>jawab</a:t>
            </a:r>
            <a:r>
              <a:rPr lang="en-US" sz="3000" dirty="0">
                <a:latin typeface="Arial" pitchFamily="34" charset="0"/>
                <a:cs typeface="Arial" pitchFamily="34" charset="0"/>
              </a:rPr>
              <a:t> </a:t>
            </a:r>
            <a:r>
              <a:rPr lang="en-US" sz="3000" dirty="0" err="1">
                <a:latin typeface="Arial" pitchFamily="34" charset="0"/>
                <a:cs typeface="Arial" pitchFamily="34" charset="0"/>
              </a:rPr>
              <a:t>bersama</a:t>
            </a:r>
            <a:r>
              <a:rPr lang="en-US" sz="3000" dirty="0">
                <a:latin typeface="Arial" pitchFamily="34" charset="0"/>
                <a:cs typeface="Arial" pitchFamily="34" charset="0"/>
              </a:rPr>
              <a:t> </a:t>
            </a:r>
            <a:r>
              <a:rPr lang="en-US" sz="3000" dirty="0" err="1">
                <a:latin typeface="Arial" pitchFamily="34" charset="0"/>
                <a:cs typeface="Arial" pitchFamily="34" charset="0"/>
              </a:rPr>
              <a:t>dan</a:t>
            </a:r>
            <a:r>
              <a:rPr lang="en-US" sz="3000" dirty="0">
                <a:latin typeface="Arial" pitchFamily="34" charset="0"/>
                <a:cs typeface="Arial" pitchFamily="34" charset="0"/>
              </a:rPr>
              <a:t> </a:t>
            </a:r>
            <a:r>
              <a:rPr lang="en-US" sz="3000" dirty="0" err="1">
                <a:latin typeface="Arial" pitchFamily="34" charset="0"/>
                <a:cs typeface="Arial" pitchFamily="34" charset="0"/>
              </a:rPr>
              <a:t>ditujukan</a:t>
            </a:r>
            <a:r>
              <a:rPr lang="en-US" sz="3000" dirty="0">
                <a:latin typeface="Arial" pitchFamily="34" charset="0"/>
                <a:cs typeface="Arial" pitchFamily="34" charset="0"/>
              </a:rPr>
              <a:t> </a:t>
            </a:r>
            <a:r>
              <a:rPr lang="en-US" sz="3000" dirty="0" err="1">
                <a:latin typeface="Arial" pitchFamily="34" charset="0"/>
                <a:cs typeface="Arial" pitchFamily="34" charset="0"/>
              </a:rPr>
              <a:t>untuk</a:t>
            </a:r>
            <a:r>
              <a:rPr lang="en-US" sz="3000" dirty="0">
                <a:latin typeface="Arial" pitchFamily="34" charset="0"/>
                <a:cs typeface="Arial" pitchFamily="34" charset="0"/>
              </a:rPr>
              <a:t> </a:t>
            </a:r>
            <a:r>
              <a:rPr lang="en-US" sz="3000" dirty="0" err="1">
                <a:latin typeface="Arial" pitchFamily="34" charset="0"/>
                <a:cs typeface="Arial" pitchFamily="34" charset="0"/>
              </a:rPr>
              <a:t>kepentingan</a:t>
            </a:r>
            <a:r>
              <a:rPr lang="en-US" sz="3000" dirty="0">
                <a:latin typeface="Arial" pitchFamily="34" charset="0"/>
                <a:cs typeface="Arial" pitchFamily="34" charset="0"/>
              </a:rPr>
              <a:t> </a:t>
            </a:r>
            <a:r>
              <a:rPr lang="en-US" sz="3000" dirty="0" err="1">
                <a:latin typeface="Arial" pitchFamily="34" charset="0"/>
                <a:cs typeface="Arial" pitchFamily="34" charset="0"/>
              </a:rPr>
              <a:t>bersama</a:t>
            </a:r>
            <a:r>
              <a:rPr lang="en-US" sz="3000" dirty="0">
                <a:latin typeface="Arial" pitchFamily="34" charset="0"/>
                <a:cs typeface="Arial" pitchFamily="34" charset="0"/>
              </a:rPr>
              <a:t>. (</a:t>
            </a:r>
            <a:r>
              <a:rPr lang="en-US" sz="3000" dirty="0" err="1">
                <a:latin typeface="Arial" pitchFamily="34" charset="0"/>
                <a:cs typeface="Arial" pitchFamily="34" charset="0"/>
              </a:rPr>
              <a:t>Muh</a:t>
            </a:r>
            <a:r>
              <a:rPr lang="en-US" sz="3000" dirty="0">
                <a:latin typeface="Arial" pitchFamily="34" charset="0"/>
                <a:cs typeface="Arial" pitchFamily="34" charset="0"/>
              </a:rPr>
              <a:t>. Erwin: 2011:79) </a:t>
            </a:r>
            <a:endParaRPr lang="id-ID" sz="3000" dirty="0">
              <a:latin typeface="Arial" pitchFamily="34" charset="0"/>
              <a:cs typeface="Arial" pitchFamily="34" charset="0"/>
            </a:endParaRPr>
          </a:p>
          <a:p>
            <a:pPr lvl="1" algn="just"/>
            <a:r>
              <a:rPr lang="en-US" sz="3000" dirty="0" err="1">
                <a:latin typeface="Arial" pitchFamily="34" charset="0"/>
                <a:cs typeface="Arial" pitchFamily="34" charset="0"/>
              </a:rPr>
              <a:t>Warga</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a:t>
            </a:r>
            <a:r>
              <a:rPr lang="en-US" sz="3000" dirty="0" err="1">
                <a:latin typeface="Arial" pitchFamily="34" charset="0"/>
                <a:cs typeface="Arial" pitchFamily="34" charset="0"/>
              </a:rPr>
              <a:t>merupakan</a:t>
            </a:r>
            <a:r>
              <a:rPr lang="en-US" sz="3000" dirty="0">
                <a:latin typeface="Arial" pitchFamily="34" charset="0"/>
                <a:cs typeface="Arial" pitchFamily="34" charset="0"/>
              </a:rPr>
              <a:t> </a:t>
            </a:r>
            <a:r>
              <a:rPr lang="en-US" sz="3000" dirty="0" err="1">
                <a:latin typeface="Arial" pitchFamily="34" charset="0"/>
                <a:cs typeface="Arial" pitchFamily="34" charset="0"/>
              </a:rPr>
              <a:t>anggota</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yang </a:t>
            </a:r>
            <a:r>
              <a:rPr lang="en-US" sz="3000" dirty="0" err="1">
                <a:latin typeface="Arial" pitchFamily="34" charset="0"/>
                <a:cs typeface="Arial" pitchFamily="34" charset="0"/>
              </a:rPr>
              <a:t>mempunyai</a:t>
            </a:r>
            <a:r>
              <a:rPr lang="en-US" sz="3000" dirty="0">
                <a:latin typeface="Arial" pitchFamily="34" charset="0"/>
                <a:cs typeface="Arial" pitchFamily="34" charset="0"/>
              </a:rPr>
              <a:t> </a:t>
            </a:r>
            <a:r>
              <a:rPr lang="en-US" sz="3000" dirty="0" err="1">
                <a:latin typeface="Arial" pitchFamily="34" charset="0"/>
                <a:cs typeface="Arial" pitchFamily="34" charset="0"/>
              </a:rPr>
              <a:t>kedudukan</a:t>
            </a:r>
            <a:r>
              <a:rPr lang="en-US" sz="3000" dirty="0">
                <a:latin typeface="Arial" pitchFamily="34" charset="0"/>
                <a:cs typeface="Arial" pitchFamily="34" charset="0"/>
              </a:rPr>
              <a:t> </a:t>
            </a:r>
            <a:r>
              <a:rPr lang="en-US" sz="3000" dirty="0" err="1">
                <a:latin typeface="Arial" pitchFamily="34" charset="0"/>
                <a:cs typeface="Arial" pitchFamily="34" charset="0"/>
              </a:rPr>
              <a:t>khusus</a:t>
            </a:r>
            <a:r>
              <a:rPr lang="en-US" sz="3000" dirty="0">
                <a:latin typeface="Arial" pitchFamily="34" charset="0"/>
                <a:cs typeface="Arial" pitchFamily="34" charset="0"/>
              </a:rPr>
              <a:t> </a:t>
            </a:r>
            <a:r>
              <a:rPr lang="en-US" sz="3000" dirty="0" err="1">
                <a:latin typeface="Arial" pitchFamily="34" charset="0"/>
                <a:cs typeface="Arial" pitchFamily="34" charset="0"/>
              </a:rPr>
              <a:t>terhadap</a:t>
            </a:r>
            <a:r>
              <a:rPr lang="en-US" sz="3000" dirty="0">
                <a:latin typeface="Arial" pitchFamily="34" charset="0"/>
                <a:cs typeface="Arial" pitchFamily="34" charset="0"/>
              </a:rPr>
              <a:t> </a:t>
            </a:r>
            <a:r>
              <a:rPr lang="en-US" sz="3000" dirty="0" err="1">
                <a:latin typeface="Arial" pitchFamily="34" charset="0"/>
                <a:cs typeface="Arial" pitchFamily="34" charset="0"/>
              </a:rPr>
              <a:t>negaranya</a:t>
            </a:r>
            <a:r>
              <a:rPr lang="en-US" sz="3000" dirty="0">
                <a:latin typeface="Arial" pitchFamily="34" charset="0"/>
                <a:cs typeface="Arial" pitchFamily="34" charset="0"/>
              </a:rPr>
              <a:t>. </a:t>
            </a:r>
            <a:r>
              <a:rPr lang="en-US" sz="3000" dirty="0" err="1">
                <a:latin typeface="Arial" pitchFamily="34" charset="0"/>
                <a:cs typeface="Arial" pitchFamily="34" charset="0"/>
              </a:rPr>
              <a:t>Ia</a:t>
            </a:r>
            <a:r>
              <a:rPr lang="en-US" sz="3000" dirty="0">
                <a:latin typeface="Arial" pitchFamily="34" charset="0"/>
                <a:cs typeface="Arial" pitchFamily="34" charset="0"/>
              </a:rPr>
              <a:t> </a:t>
            </a:r>
            <a:r>
              <a:rPr lang="en-US" sz="3000" dirty="0" err="1">
                <a:latin typeface="Arial" pitchFamily="34" charset="0"/>
                <a:cs typeface="Arial" pitchFamily="34" charset="0"/>
              </a:rPr>
              <a:t>mempunyai</a:t>
            </a:r>
            <a:r>
              <a:rPr lang="en-US" sz="3000" dirty="0">
                <a:latin typeface="Arial" pitchFamily="34" charset="0"/>
                <a:cs typeface="Arial" pitchFamily="34" charset="0"/>
              </a:rPr>
              <a:t> </a:t>
            </a:r>
            <a:r>
              <a:rPr lang="en-US" sz="3000" dirty="0" err="1">
                <a:latin typeface="Arial" pitchFamily="34" charset="0"/>
                <a:cs typeface="Arial" pitchFamily="34" charset="0"/>
              </a:rPr>
              <a:t>hubungan</a:t>
            </a:r>
            <a:r>
              <a:rPr lang="en-US" sz="3000" dirty="0">
                <a:latin typeface="Arial" pitchFamily="34" charset="0"/>
                <a:cs typeface="Arial" pitchFamily="34" charset="0"/>
              </a:rPr>
              <a:t> </a:t>
            </a:r>
            <a:r>
              <a:rPr lang="en-US" sz="3000" dirty="0" err="1">
                <a:latin typeface="Arial" pitchFamily="34" charset="0"/>
                <a:cs typeface="Arial" pitchFamily="34" charset="0"/>
              </a:rPr>
              <a:t>hak</a:t>
            </a:r>
            <a:r>
              <a:rPr lang="en-US" sz="3000" dirty="0">
                <a:latin typeface="Arial" pitchFamily="34" charset="0"/>
                <a:cs typeface="Arial" pitchFamily="34" charset="0"/>
              </a:rPr>
              <a:t> </a:t>
            </a:r>
            <a:r>
              <a:rPr lang="en-US" sz="3000" dirty="0" err="1">
                <a:latin typeface="Arial" pitchFamily="34" charset="0"/>
                <a:cs typeface="Arial" pitchFamily="34" charset="0"/>
              </a:rPr>
              <a:t>dan</a:t>
            </a:r>
            <a:r>
              <a:rPr lang="en-US" sz="3000" dirty="0">
                <a:latin typeface="Arial" pitchFamily="34" charset="0"/>
                <a:cs typeface="Arial" pitchFamily="34" charset="0"/>
              </a:rPr>
              <a:t> </a:t>
            </a:r>
            <a:r>
              <a:rPr lang="en-US" sz="3000" dirty="0" err="1">
                <a:latin typeface="Arial" pitchFamily="34" charset="0"/>
                <a:cs typeface="Arial" pitchFamily="34" charset="0"/>
              </a:rPr>
              <a:t>kewajiban</a:t>
            </a:r>
            <a:r>
              <a:rPr lang="en-US" sz="3000" dirty="0">
                <a:latin typeface="Arial" pitchFamily="34" charset="0"/>
                <a:cs typeface="Arial" pitchFamily="34" charset="0"/>
              </a:rPr>
              <a:t> yang </a:t>
            </a:r>
            <a:r>
              <a:rPr lang="en-US" sz="3000" dirty="0" err="1">
                <a:latin typeface="Arial" pitchFamily="34" charset="0"/>
                <a:cs typeface="Arial" pitchFamily="34" charset="0"/>
              </a:rPr>
              <a:t>bersifat</a:t>
            </a:r>
            <a:r>
              <a:rPr lang="en-US" sz="3000" dirty="0">
                <a:latin typeface="Arial" pitchFamily="34" charset="0"/>
                <a:cs typeface="Arial" pitchFamily="34" charset="0"/>
              </a:rPr>
              <a:t> </a:t>
            </a:r>
            <a:r>
              <a:rPr lang="en-US" sz="3000" dirty="0" err="1">
                <a:latin typeface="Arial" pitchFamily="34" charset="0"/>
                <a:cs typeface="Arial" pitchFamily="34" charset="0"/>
              </a:rPr>
              <a:t>timbal</a:t>
            </a:r>
            <a:r>
              <a:rPr lang="en-US" sz="3000" dirty="0">
                <a:latin typeface="Arial" pitchFamily="34" charset="0"/>
                <a:cs typeface="Arial" pitchFamily="34" charset="0"/>
              </a:rPr>
              <a:t> </a:t>
            </a:r>
            <a:r>
              <a:rPr lang="en-US" sz="3000" dirty="0" err="1">
                <a:latin typeface="Arial" pitchFamily="34" charset="0"/>
                <a:cs typeface="Arial" pitchFamily="34" charset="0"/>
              </a:rPr>
              <a:t>bali</a:t>
            </a:r>
            <a:r>
              <a:rPr lang="en-US" sz="3000" dirty="0">
                <a:latin typeface="Arial" pitchFamily="34" charset="0"/>
                <a:cs typeface="Arial" pitchFamily="34" charset="0"/>
              </a:rPr>
              <a:t> </a:t>
            </a:r>
            <a:r>
              <a:rPr lang="en-US" sz="3000" dirty="0" err="1">
                <a:latin typeface="Arial" pitchFamily="34" charset="0"/>
                <a:cs typeface="Arial" pitchFamily="34" charset="0"/>
              </a:rPr>
              <a:t>terhadap</a:t>
            </a:r>
            <a:r>
              <a:rPr lang="en-US" sz="3000" dirty="0">
                <a:latin typeface="Arial" pitchFamily="34" charset="0"/>
                <a:cs typeface="Arial" pitchFamily="34" charset="0"/>
              </a:rPr>
              <a:t> </a:t>
            </a:r>
            <a:r>
              <a:rPr lang="en-US" sz="3000" dirty="0" err="1">
                <a:latin typeface="Arial" pitchFamily="34" charset="0"/>
                <a:cs typeface="Arial" pitchFamily="34" charset="0"/>
              </a:rPr>
              <a:t>negaranya</a:t>
            </a:r>
            <a:r>
              <a:rPr lang="en-US" sz="3000" dirty="0">
                <a:latin typeface="Arial" pitchFamily="34" charset="0"/>
                <a:cs typeface="Arial" pitchFamily="34" charset="0"/>
              </a:rPr>
              <a:t>. (Tim ICCE UIN, Jakarta, 2003:73)</a:t>
            </a:r>
            <a:endParaRPr lang="id-ID" sz="3000" dirty="0">
              <a:latin typeface="Arial" pitchFamily="34" charset="0"/>
              <a:cs typeface="Arial" pitchFamily="34" charset="0"/>
            </a:endParaRPr>
          </a:p>
          <a:p>
            <a:pPr lvl="1" algn="just"/>
            <a:r>
              <a:rPr lang="en-US" sz="3000" dirty="0" err="1">
                <a:latin typeface="Arial" pitchFamily="34" charset="0"/>
                <a:cs typeface="Arial" pitchFamily="34" charset="0"/>
              </a:rPr>
              <a:t>Warga</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a:t>
            </a:r>
            <a:r>
              <a:rPr lang="en-US" sz="3000" dirty="0" err="1">
                <a:latin typeface="Arial" pitchFamily="34" charset="0"/>
                <a:cs typeface="Arial" pitchFamily="34" charset="0"/>
              </a:rPr>
              <a:t>diartikan</a:t>
            </a:r>
            <a:r>
              <a:rPr lang="en-US" sz="3000" dirty="0">
                <a:latin typeface="Arial" pitchFamily="34" charset="0"/>
                <a:cs typeface="Arial" pitchFamily="34" charset="0"/>
              </a:rPr>
              <a:t> </a:t>
            </a:r>
            <a:r>
              <a:rPr lang="en-US" sz="3000" dirty="0" err="1">
                <a:latin typeface="Arial" pitchFamily="34" charset="0"/>
                <a:cs typeface="Arial" pitchFamily="34" charset="0"/>
              </a:rPr>
              <a:t>juga</a:t>
            </a:r>
            <a:r>
              <a:rPr lang="en-US" sz="3000" dirty="0">
                <a:latin typeface="Arial" pitchFamily="34" charset="0"/>
                <a:cs typeface="Arial" pitchFamily="34" charset="0"/>
              </a:rPr>
              <a:t> </a:t>
            </a:r>
            <a:r>
              <a:rPr lang="en-US" sz="3000" dirty="0" err="1">
                <a:latin typeface="Arial" pitchFamily="34" charset="0"/>
                <a:cs typeface="Arial" pitchFamily="34" charset="0"/>
              </a:rPr>
              <a:t>sebagai</a:t>
            </a:r>
            <a:r>
              <a:rPr lang="en-US" sz="3000" dirty="0">
                <a:latin typeface="Arial" pitchFamily="34" charset="0"/>
                <a:cs typeface="Arial" pitchFamily="34" charset="0"/>
              </a:rPr>
              <a:t> orang-orang </a:t>
            </a:r>
            <a:r>
              <a:rPr lang="en-US" sz="3000" dirty="0" err="1">
                <a:latin typeface="Arial" pitchFamily="34" charset="0"/>
                <a:cs typeface="Arial" pitchFamily="34" charset="0"/>
              </a:rPr>
              <a:t>sebagai</a:t>
            </a:r>
            <a:r>
              <a:rPr lang="en-US" sz="3000" dirty="0">
                <a:latin typeface="Arial" pitchFamily="34" charset="0"/>
                <a:cs typeface="Arial" pitchFamily="34" charset="0"/>
              </a:rPr>
              <a:t> </a:t>
            </a:r>
            <a:r>
              <a:rPr lang="en-US" sz="3000" dirty="0" err="1">
                <a:latin typeface="Arial" pitchFamily="34" charset="0"/>
                <a:cs typeface="Arial" pitchFamily="34" charset="0"/>
              </a:rPr>
              <a:t>bagian</a:t>
            </a:r>
            <a:r>
              <a:rPr lang="en-US" sz="3000" dirty="0">
                <a:latin typeface="Arial" pitchFamily="34" charset="0"/>
                <a:cs typeface="Arial" pitchFamily="34" charset="0"/>
              </a:rPr>
              <a:t> </a:t>
            </a:r>
            <a:r>
              <a:rPr lang="en-US" sz="3000" dirty="0" err="1">
                <a:latin typeface="Arial" pitchFamily="34" charset="0"/>
                <a:cs typeface="Arial" pitchFamily="34" charset="0"/>
              </a:rPr>
              <a:t>dari</a:t>
            </a:r>
            <a:r>
              <a:rPr lang="en-US" sz="3000" dirty="0">
                <a:latin typeface="Arial" pitchFamily="34" charset="0"/>
                <a:cs typeface="Arial" pitchFamily="34" charset="0"/>
              </a:rPr>
              <a:t> </a:t>
            </a:r>
            <a:r>
              <a:rPr lang="en-US" sz="3000" dirty="0" err="1">
                <a:latin typeface="Arial" pitchFamily="34" charset="0"/>
                <a:cs typeface="Arial" pitchFamily="34" charset="0"/>
              </a:rPr>
              <a:t>suatu</a:t>
            </a:r>
            <a:r>
              <a:rPr lang="en-US" sz="3000" dirty="0">
                <a:latin typeface="Arial" pitchFamily="34" charset="0"/>
                <a:cs typeface="Arial" pitchFamily="34" charset="0"/>
              </a:rPr>
              <a:t> </a:t>
            </a:r>
            <a:r>
              <a:rPr lang="en-US" sz="3000" dirty="0" err="1">
                <a:latin typeface="Arial" pitchFamily="34" charset="0"/>
                <a:cs typeface="Arial" pitchFamily="34" charset="0"/>
              </a:rPr>
              <a:t>penduduk</a:t>
            </a:r>
            <a:r>
              <a:rPr lang="en-US" sz="3000" dirty="0">
                <a:latin typeface="Arial" pitchFamily="34" charset="0"/>
                <a:cs typeface="Arial" pitchFamily="34" charset="0"/>
              </a:rPr>
              <a:t> yang </a:t>
            </a:r>
            <a:r>
              <a:rPr lang="en-US" sz="3000" dirty="0" err="1">
                <a:latin typeface="Arial" pitchFamily="34" charset="0"/>
                <a:cs typeface="Arial" pitchFamily="34" charset="0"/>
              </a:rPr>
              <a:t>menjadi</a:t>
            </a:r>
            <a:r>
              <a:rPr lang="en-US" sz="3000" dirty="0">
                <a:latin typeface="Arial" pitchFamily="34" charset="0"/>
                <a:cs typeface="Arial" pitchFamily="34" charset="0"/>
              </a:rPr>
              <a:t> </a:t>
            </a:r>
            <a:r>
              <a:rPr lang="en-US" sz="3000" dirty="0" err="1">
                <a:latin typeface="Arial" pitchFamily="34" charset="0"/>
                <a:cs typeface="Arial" pitchFamily="34" charset="0"/>
              </a:rPr>
              <a:t>unsur</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yang </a:t>
            </a:r>
            <a:r>
              <a:rPr lang="en-US" sz="3000" dirty="0" err="1">
                <a:latin typeface="Arial" pitchFamily="34" charset="0"/>
                <a:cs typeface="Arial" pitchFamily="34" charset="0"/>
              </a:rPr>
              <a:t>dahulu</a:t>
            </a:r>
            <a:r>
              <a:rPr lang="en-US" sz="3000" dirty="0">
                <a:latin typeface="Arial" pitchFamily="34" charset="0"/>
                <a:cs typeface="Arial" pitchFamily="34" charset="0"/>
              </a:rPr>
              <a:t> </a:t>
            </a:r>
            <a:r>
              <a:rPr lang="en-US" sz="3000" dirty="0" err="1">
                <a:latin typeface="Arial" pitchFamily="34" charset="0"/>
                <a:cs typeface="Arial" pitchFamily="34" charset="0"/>
              </a:rPr>
              <a:t>disebut</a:t>
            </a:r>
            <a:r>
              <a:rPr lang="en-US" sz="3000" dirty="0">
                <a:latin typeface="Arial" pitchFamily="34" charset="0"/>
                <a:cs typeface="Arial" pitchFamily="34" charset="0"/>
              </a:rPr>
              <a:t> </a:t>
            </a:r>
            <a:r>
              <a:rPr lang="en-US" sz="3000" dirty="0" err="1">
                <a:latin typeface="Arial" pitchFamily="34" charset="0"/>
                <a:cs typeface="Arial" pitchFamily="34" charset="0"/>
              </a:rPr>
              <a:t>hamba</a:t>
            </a:r>
            <a:r>
              <a:rPr lang="en-US" sz="3000" dirty="0">
                <a:latin typeface="Arial" pitchFamily="34" charset="0"/>
                <a:cs typeface="Arial" pitchFamily="34" charset="0"/>
              </a:rPr>
              <a:t> </a:t>
            </a:r>
            <a:r>
              <a:rPr lang="en-US" sz="3000" dirty="0" err="1">
                <a:latin typeface="Arial" pitchFamily="34" charset="0"/>
                <a:cs typeface="Arial" pitchFamily="34" charset="0"/>
              </a:rPr>
              <a:t>atau</a:t>
            </a:r>
            <a:r>
              <a:rPr lang="en-US" sz="3000" dirty="0">
                <a:latin typeface="Arial" pitchFamily="34" charset="0"/>
                <a:cs typeface="Arial" pitchFamily="34" charset="0"/>
              </a:rPr>
              <a:t> </a:t>
            </a:r>
            <a:r>
              <a:rPr lang="en-US" sz="3000" dirty="0" err="1">
                <a:latin typeface="Arial" pitchFamily="34" charset="0"/>
                <a:cs typeface="Arial" pitchFamily="34" charset="0"/>
              </a:rPr>
              <a:t>kawula</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a:t>
            </a:r>
            <a:r>
              <a:rPr lang="en-US" sz="3000" dirty="0" err="1">
                <a:latin typeface="Arial" pitchFamily="34" charset="0"/>
                <a:cs typeface="Arial" pitchFamily="34" charset="0"/>
              </a:rPr>
              <a:t>Tetapi</a:t>
            </a:r>
            <a:r>
              <a:rPr lang="en-US" sz="3000" dirty="0">
                <a:latin typeface="Arial" pitchFamily="34" charset="0"/>
                <a:cs typeface="Arial" pitchFamily="34" charset="0"/>
              </a:rPr>
              <a:t> </a:t>
            </a:r>
            <a:r>
              <a:rPr lang="en-US" sz="3000" dirty="0" err="1">
                <a:latin typeface="Arial" pitchFamily="34" charset="0"/>
                <a:cs typeface="Arial" pitchFamily="34" charset="0"/>
              </a:rPr>
              <a:t>sekarang</a:t>
            </a:r>
            <a:r>
              <a:rPr lang="en-US" sz="3000" dirty="0">
                <a:latin typeface="Arial" pitchFamily="34" charset="0"/>
                <a:cs typeface="Arial" pitchFamily="34" charset="0"/>
              </a:rPr>
              <a:t> </a:t>
            </a:r>
            <a:r>
              <a:rPr lang="en-US" sz="3000" dirty="0" err="1">
                <a:latin typeface="Arial" pitchFamily="34" charset="0"/>
                <a:cs typeface="Arial" pitchFamily="34" charset="0"/>
              </a:rPr>
              <a:t>ini</a:t>
            </a:r>
            <a:r>
              <a:rPr lang="en-US" sz="3000" dirty="0">
                <a:latin typeface="Arial" pitchFamily="34" charset="0"/>
                <a:cs typeface="Arial" pitchFamily="34" charset="0"/>
              </a:rPr>
              <a:t> </a:t>
            </a:r>
            <a:r>
              <a:rPr lang="en-US" sz="3000" dirty="0" err="1">
                <a:latin typeface="Arial" pitchFamily="34" charset="0"/>
                <a:cs typeface="Arial" pitchFamily="34" charset="0"/>
              </a:rPr>
              <a:t>lazim</a:t>
            </a:r>
            <a:r>
              <a:rPr lang="en-US" sz="3000" dirty="0">
                <a:latin typeface="Arial" pitchFamily="34" charset="0"/>
                <a:cs typeface="Arial" pitchFamily="34" charset="0"/>
              </a:rPr>
              <a:t> </a:t>
            </a:r>
            <a:r>
              <a:rPr lang="en-US" sz="3000" dirty="0" err="1">
                <a:latin typeface="Arial" pitchFamily="34" charset="0"/>
                <a:cs typeface="Arial" pitchFamily="34" charset="0"/>
              </a:rPr>
              <a:t>disebut</a:t>
            </a:r>
            <a:r>
              <a:rPr lang="en-US" sz="3000" dirty="0">
                <a:latin typeface="Arial" pitchFamily="34" charset="0"/>
                <a:cs typeface="Arial" pitchFamily="34" charset="0"/>
              </a:rPr>
              <a:t> </a:t>
            </a:r>
            <a:r>
              <a:rPr lang="en-US" sz="3000" dirty="0" err="1">
                <a:latin typeface="Arial" pitchFamily="34" charset="0"/>
                <a:cs typeface="Arial" pitchFamily="34" charset="0"/>
              </a:rPr>
              <a:t>warga</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a:t>
            </a:r>
            <a:r>
              <a:rPr lang="en-US" sz="3000" dirty="0" err="1">
                <a:latin typeface="Arial" pitchFamily="34" charset="0"/>
                <a:cs typeface="Arial" pitchFamily="34" charset="0"/>
              </a:rPr>
              <a:t>Ubaidillah</a:t>
            </a:r>
            <a:r>
              <a:rPr lang="en-US" sz="3000" dirty="0">
                <a:latin typeface="Arial" pitchFamily="34" charset="0"/>
                <a:cs typeface="Arial" pitchFamily="34" charset="0"/>
              </a:rPr>
              <a:t>: 2000:58)</a:t>
            </a:r>
            <a:endParaRPr lang="id-ID" sz="3000" dirty="0">
              <a:latin typeface="Arial" pitchFamily="34" charset="0"/>
              <a:cs typeface="Arial" pitchFamily="34" charset="0"/>
            </a:endParaRPr>
          </a:p>
          <a:p>
            <a:pPr marL="0" indent="0">
              <a:buNone/>
            </a:pPr>
            <a:r>
              <a:rPr lang="en-US" dirty="0"/>
              <a:t> </a:t>
            </a:r>
            <a:endParaRPr lang="id-ID" dirty="0" smtClean="0"/>
          </a:p>
          <a:p>
            <a:pPr marL="0" indent="0">
              <a:buNone/>
            </a:pPr>
            <a:endParaRPr lang="id-ID" dirty="0"/>
          </a:p>
          <a:p>
            <a:endParaRPr lang="id-ID" dirty="0"/>
          </a:p>
        </p:txBody>
      </p:sp>
    </p:spTree>
    <p:extLst>
      <p:ext uri="{BB962C8B-B14F-4D97-AF65-F5344CB8AC3E}">
        <p14:creationId xmlns:p14="http://schemas.microsoft.com/office/powerpoint/2010/main" val="214629965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77500" lnSpcReduction="20000"/>
          </a:bodyPr>
          <a:lstStyle/>
          <a:p>
            <a:pPr marL="0" indent="0">
              <a:buNone/>
            </a:pPr>
            <a:r>
              <a:rPr lang="en-US" b="1" dirty="0">
                <a:latin typeface="Arial" pitchFamily="34" charset="0"/>
                <a:cs typeface="Arial" pitchFamily="34" charset="0"/>
              </a:rPr>
              <a:t>B. ASAS-ASAS KEWARGANEGARAAN </a:t>
            </a:r>
            <a:endParaRPr lang="id-ID" sz="2800" dirty="0">
              <a:latin typeface="Arial" pitchFamily="34" charset="0"/>
              <a:cs typeface="Arial" pitchFamily="34" charset="0"/>
            </a:endParaRPr>
          </a:p>
          <a:p>
            <a:pPr marL="514350" indent="-514350">
              <a:buFont typeface="+mj-lt"/>
              <a:buAutoNum type="alphaLcPeriod"/>
            </a:pPr>
            <a:r>
              <a:rPr lang="en-US" dirty="0" err="1" smtClean="0">
                <a:latin typeface="Arial" pitchFamily="34" charset="0"/>
                <a:cs typeface="Arial" pitchFamily="34" charset="0"/>
              </a:rPr>
              <a:t>Asas</a:t>
            </a:r>
            <a:r>
              <a:rPr lang="en-US" dirty="0" smtClean="0">
                <a:latin typeface="Arial" pitchFamily="34" charset="0"/>
                <a:cs typeface="Arial" pitchFamily="34" charset="0"/>
              </a:rPr>
              <a:t> </a:t>
            </a:r>
            <a:r>
              <a:rPr lang="en-US" dirty="0" err="1">
                <a:latin typeface="Arial" pitchFamily="34" charset="0"/>
                <a:cs typeface="Arial" pitchFamily="34" charset="0"/>
              </a:rPr>
              <a:t>Kewarganegaraan</a:t>
            </a:r>
            <a:r>
              <a:rPr lang="en-US" dirty="0">
                <a:latin typeface="Arial" pitchFamily="34" charset="0"/>
                <a:cs typeface="Arial" pitchFamily="34" charset="0"/>
              </a:rPr>
              <a:t> </a:t>
            </a:r>
            <a:r>
              <a:rPr lang="en-US" dirty="0" err="1">
                <a:latin typeface="Arial" pitchFamily="34" charset="0"/>
                <a:cs typeface="Arial" pitchFamily="34" charset="0"/>
              </a:rPr>
              <a:t>Umum</a:t>
            </a:r>
            <a:r>
              <a:rPr lang="en-US" dirty="0">
                <a:latin typeface="Arial" pitchFamily="34" charset="0"/>
                <a:cs typeface="Arial" pitchFamily="34" charset="0"/>
              </a:rPr>
              <a:t> </a:t>
            </a:r>
            <a:endParaRPr lang="id-ID" sz="1800" dirty="0">
              <a:latin typeface="Arial" pitchFamily="34" charset="0"/>
              <a:cs typeface="Arial" pitchFamily="34" charset="0"/>
            </a:endParaRPr>
          </a:p>
          <a:p>
            <a:pPr marL="0" indent="0" algn="just">
              <a:buNone/>
            </a:pPr>
            <a:r>
              <a:rPr lang="en-US" sz="2800" dirty="0">
                <a:latin typeface="Arial" pitchFamily="34" charset="0"/>
                <a:cs typeface="Arial" pitchFamily="34" charset="0"/>
              </a:rPr>
              <a:t>UU </a:t>
            </a:r>
            <a:r>
              <a:rPr lang="en-US" sz="2800" dirty="0" err="1">
                <a:latin typeface="Arial" pitchFamily="34" charset="0"/>
                <a:cs typeface="Arial" pitchFamily="34" charset="0"/>
              </a:rPr>
              <a:t>Kewarganegaraan</a:t>
            </a:r>
            <a:r>
              <a:rPr lang="en-US" sz="2800" dirty="0">
                <a:latin typeface="Arial" pitchFamily="34" charset="0"/>
                <a:cs typeface="Arial" pitchFamily="34" charset="0"/>
              </a:rPr>
              <a:t> RI (UU No. 12 </a:t>
            </a:r>
            <a:r>
              <a:rPr lang="en-US" sz="2800" dirty="0" err="1">
                <a:latin typeface="Arial" pitchFamily="34" charset="0"/>
                <a:cs typeface="Arial" pitchFamily="34" charset="0"/>
              </a:rPr>
              <a:t>Tahun</a:t>
            </a:r>
            <a:r>
              <a:rPr lang="en-US" sz="2800" dirty="0">
                <a:latin typeface="Arial" pitchFamily="34" charset="0"/>
                <a:cs typeface="Arial" pitchFamily="34" charset="0"/>
              </a:rPr>
              <a:t> 2006), </a:t>
            </a:r>
            <a:r>
              <a:rPr lang="en-US" sz="2800" dirty="0" err="1">
                <a:latin typeface="Arial" pitchFamily="34" charset="0"/>
                <a:cs typeface="Arial" pitchFamily="34" charset="0"/>
              </a:rPr>
              <a:t>memperhatikan</a:t>
            </a:r>
            <a:r>
              <a:rPr lang="en-US" sz="2800" dirty="0">
                <a:latin typeface="Arial" pitchFamily="34" charset="0"/>
                <a:cs typeface="Arial" pitchFamily="34" charset="0"/>
              </a:rPr>
              <a:t> </a:t>
            </a:r>
            <a:r>
              <a:rPr lang="en-US" sz="2800" dirty="0" err="1">
                <a:latin typeface="Arial" pitchFamily="34" charset="0"/>
                <a:cs typeface="Arial" pitchFamily="34" charset="0"/>
              </a:rPr>
              <a:t>asas-asas</a:t>
            </a:r>
            <a:r>
              <a:rPr lang="en-US" sz="2800" dirty="0">
                <a:latin typeface="Arial" pitchFamily="34" charset="0"/>
                <a:cs typeface="Arial" pitchFamily="34" charset="0"/>
              </a:rPr>
              <a:t> </a:t>
            </a:r>
            <a:r>
              <a:rPr lang="en-US" sz="2800" dirty="0" err="1">
                <a:latin typeface="Arial" pitchFamily="34" charset="0"/>
                <a:cs typeface="Arial" pitchFamily="34" charset="0"/>
              </a:rPr>
              <a:t>kewarganegaraan</a:t>
            </a:r>
            <a:r>
              <a:rPr lang="en-US" sz="2800" dirty="0">
                <a:latin typeface="Arial" pitchFamily="34" charset="0"/>
                <a:cs typeface="Arial" pitchFamily="34" charset="0"/>
              </a:rPr>
              <a:t> </a:t>
            </a:r>
            <a:r>
              <a:rPr lang="en-US" sz="2800" dirty="0" err="1">
                <a:latin typeface="Arial" pitchFamily="34" charset="0"/>
                <a:cs typeface="Arial" pitchFamily="34" charset="0"/>
              </a:rPr>
              <a:t>umum</a:t>
            </a:r>
            <a:r>
              <a:rPr lang="en-US" sz="2800" dirty="0">
                <a:latin typeface="Arial" pitchFamily="34" charset="0"/>
                <a:cs typeface="Arial" pitchFamily="34" charset="0"/>
              </a:rPr>
              <a:t> </a:t>
            </a:r>
            <a:r>
              <a:rPr lang="en-US" sz="2800" dirty="0" err="1">
                <a:latin typeface="Arial" pitchFamily="34" charset="0"/>
                <a:cs typeface="Arial" pitchFamily="34" charset="0"/>
              </a:rPr>
              <a:t>atau</a:t>
            </a:r>
            <a:r>
              <a:rPr lang="en-US" sz="2800" dirty="0">
                <a:latin typeface="Arial" pitchFamily="34" charset="0"/>
                <a:cs typeface="Arial" pitchFamily="34" charset="0"/>
              </a:rPr>
              <a:t> universal, </a:t>
            </a:r>
            <a:r>
              <a:rPr lang="en-US" sz="2800" dirty="0" err="1">
                <a:latin typeface="Arial" pitchFamily="34" charset="0"/>
                <a:cs typeface="Arial" pitchFamily="34" charset="0"/>
              </a:rPr>
              <a:t>yaitu</a:t>
            </a:r>
            <a:r>
              <a:rPr lang="en-US" sz="2800" dirty="0">
                <a:latin typeface="Arial" pitchFamily="34" charset="0"/>
                <a:cs typeface="Arial" pitchFamily="34" charset="0"/>
              </a:rPr>
              <a:t> : </a:t>
            </a:r>
            <a:endParaRPr lang="id-ID" sz="2800" dirty="0">
              <a:latin typeface="Arial" pitchFamily="34" charset="0"/>
              <a:cs typeface="Arial" pitchFamily="34" charset="0"/>
            </a:endParaRPr>
          </a:p>
          <a:p>
            <a:pPr algn="just"/>
            <a:r>
              <a:rPr lang="en-US" dirty="0" err="1">
                <a:latin typeface="Arial" pitchFamily="34" charset="0"/>
                <a:cs typeface="Arial" pitchFamily="34" charset="0"/>
              </a:rPr>
              <a:t>Asas</a:t>
            </a:r>
            <a:r>
              <a:rPr lang="en-US" dirty="0">
                <a:latin typeface="Arial" pitchFamily="34" charset="0"/>
                <a:cs typeface="Arial" pitchFamily="34" charset="0"/>
              </a:rPr>
              <a:t> </a:t>
            </a:r>
            <a:r>
              <a:rPr lang="en-US" dirty="0" err="1">
                <a:latin typeface="Arial" pitchFamily="34" charset="0"/>
                <a:cs typeface="Arial" pitchFamily="34" charset="0"/>
              </a:rPr>
              <a:t>ius</a:t>
            </a:r>
            <a:r>
              <a:rPr lang="en-US" dirty="0">
                <a:latin typeface="Arial" pitchFamily="34" charset="0"/>
                <a:cs typeface="Arial" pitchFamily="34" charset="0"/>
              </a:rPr>
              <a:t> </a:t>
            </a:r>
            <a:r>
              <a:rPr lang="en-US" dirty="0" err="1">
                <a:latin typeface="Arial" pitchFamily="34" charset="0"/>
                <a:cs typeface="Arial" pitchFamily="34" charset="0"/>
              </a:rPr>
              <a:t>sanguinis</a:t>
            </a:r>
            <a:r>
              <a:rPr lang="en-US" dirty="0">
                <a:latin typeface="Arial" pitchFamily="34" charset="0"/>
                <a:cs typeface="Arial" pitchFamily="34" charset="0"/>
              </a:rPr>
              <a:t> </a:t>
            </a:r>
            <a:r>
              <a:rPr lang="en-US" i="1" dirty="0">
                <a:latin typeface="Arial" pitchFamily="34" charset="0"/>
                <a:cs typeface="Arial" pitchFamily="34" charset="0"/>
              </a:rPr>
              <a:t>(law of the blood), </a:t>
            </a:r>
            <a:r>
              <a:rPr lang="en-US" dirty="0" err="1">
                <a:latin typeface="Arial" pitchFamily="34" charset="0"/>
                <a:cs typeface="Arial" pitchFamily="34" charset="0"/>
              </a:rPr>
              <a:t>yaitu</a:t>
            </a:r>
            <a:r>
              <a:rPr lang="en-US" dirty="0">
                <a:latin typeface="Arial" pitchFamily="34" charset="0"/>
                <a:cs typeface="Arial" pitchFamily="34" charset="0"/>
              </a:rPr>
              <a:t> </a:t>
            </a:r>
            <a:r>
              <a:rPr lang="en-US" dirty="0" err="1">
                <a:latin typeface="Arial" pitchFamily="34" charset="0"/>
                <a:cs typeface="Arial" pitchFamily="34" charset="0"/>
              </a:rPr>
              <a:t>asas</a:t>
            </a:r>
            <a:r>
              <a:rPr lang="en-US" dirty="0">
                <a:latin typeface="Arial" pitchFamily="34" charset="0"/>
                <a:cs typeface="Arial" pitchFamily="34" charset="0"/>
              </a:rPr>
              <a:t> yang </a:t>
            </a:r>
            <a:r>
              <a:rPr lang="en-US" dirty="0" err="1">
                <a:latin typeface="Arial" pitchFamily="34" charset="0"/>
                <a:cs typeface="Arial" pitchFamily="34" charset="0"/>
              </a:rPr>
              <a:t>menetukan</a:t>
            </a:r>
            <a:r>
              <a:rPr lang="en-US" dirty="0">
                <a:latin typeface="Arial" pitchFamily="34" charset="0"/>
                <a:cs typeface="Arial" pitchFamily="34" charset="0"/>
              </a:rPr>
              <a:t> </a:t>
            </a:r>
            <a:r>
              <a:rPr lang="en-US" dirty="0" err="1">
                <a:latin typeface="Arial" pitchFamily="34" charset="0"/>
                <a:cs typeface="Arial" pitchFamily="34" charset="0"/>
              </a:rPr>
              <a:t>kewarganegaraan</a:t>
            </a:r>
            <a:r>
              <a:rPr lang="en-US" dirty="0">
                <a:latin typeface="Arial" pitchFamily="34" charset="0"/>
                <a:cs typeface="Arial" pitchFamily="34" charset="0"/>
              </a:rPr>
              <a:t> </a:t>
            </a:r>
            <a:r>
              <a:rPr lang="en-US" dirty="0" err="1">
                <a:latin typeface="Arial" pitchFamily="34" charset="0"/>
                <a:cs typeface="Arial" pitchFamily="34" charset="0"/>
              </a:rPr>
              <a:t>seseorang</a:t>
            </a:r>
            <a:r>
              <a:rPr lang="en-US" dirty="0">
                <a:latin typeface="Arial" pitchFamily="34" charset="0"/>
                <a:cs typeface="Arial" pitchFamily="34" charset="0"/>
              </a:rPr>
              <a:t> </a:t>
            </a:r>
            <a:r>
              <a:rPr lang="en-US" dirty="0" err="1">
                <a:latin typeface="Arial" pitchFamily="34" charset="0"/>
                <a:cs typeface="Arial" pitchFamily="34" charset="0"/>
              </a:rPr>
              <a:t>berdasarkan</a:t>
            </a:r>
            <a:r>
              <a:rPr lang="en-US" dirty="0">
                <a:latin typeface="Arial" pitchFamily="34" charset="0"/>
                <a:cs typeface="Arial" pitchFamily="34" charset="0"/>
              </a:rPr>
              <a:t> </a:t>
            </a:r>
            <a:r>
              <a:rPr lang="en-US" dirty="0" err="1">
                <a:latin typeface="Arial" pitchFamily="34" charset="0"/>
                <a:cs typeface="Arial" pitchFamily="34" charset="0"/>
              </a:rPr>
              <a:t>keturunan</a:t>
            </a:r>
            <a:r>
              <a:rPr lang="en-US" dirty="0">
                <a:latin typeface="Arial" pitchFamily="34" charset="0"/>
                <a:cs typeface="Arial" pitchFamily="34" charset="0"/>
              </a:rPr>
              <a:t>.</a:t>
            </a:r>
            <a:endParaRPr lang="id-ID" dirty="0">
              <a:latin typeface="Arial" pitchFamily="34" charset="0"/>
              <a:cs typeface="Arial" pitchFamily="34" charset="0"/>
            </a:endParaRPr>
          </a:p>
          <a:p>
            <a:pPr algn="just"/>
            <a:r>
              <a:rPr lang="en-US" dirty="0" err="1">
                <a:latin typeface="Arial" pitchFamily="34" charset="0"/>
                <a:cs typeface="Arial" pitchFamily="34" charset="0"/>
              </a:rPr>
              <a:t>Asas</a:t>
            </a:r>
            <a:r>
              <a:rPr lang="en-US" dirty="0">
                <a:latin typeface="Arial" pitchFamily="34" charset="0"/>
                <a:cs typeface="Arial" pitchFamily="34" charset="0"/>
              </a:rPr>
              <a:t> </a:t>
            </a:r>
            <a:r>
              <a:rPr lang="en-US" dirty="0" err="1">
                <a:latin typeface="Arial" pitchFamily="34" charset="0"/>
                <a:cs typeface="Arial" pitchFamily="34" charset="0"/>
              </a:rPr>
              <a:t>ius</a:t>
            </a:r>
            <a:r>
              <a:rPr lang="en-US" dirty="0">
                <a:latin typeface="Arial" pitchFamily="34" charset="0"/>
                <a:cs typeface="Arial" pitchFamily="34" charset="0"/>
              </a:rPr>
              <a:t> soli (</a:t>
            </a:r>
            <a:r>
              <a:rPr lang="en-US" i="1" dirty="0">
                <a:latin typeface="Arial" pitchFamily="34" charset="0"/>
                <a:cs typeface="Arial" pitchFamily="34" charset="0"/>
              </a:rPr>
              <a:t>law of the soil</a:t>
            </a:r>
            <a:r>
              <a:rPr lang="en-US" dirty="0">
                <a:latin typeface="Arial" pitchFamily="34" charset="0"/>
                <a:cs typeface="Arial" pitchFamily="34" charset="0"/>
              </a:rPr>
              <a:t>), </a:t>
            </a:r>
            <a:r>
              <a:rPr lang="en-US" dirty="0" err="1">
                <a:latin typeface="Arial" pitchFamily="34" charset="0"/>
                <a:cs typeface="Arial" pitchFamily="34" charset="0"/>
              </a:rPr>
              <a:t>yaitu</a:t>
            </a:r>
            <a:r>
              <a:rPr lang="en-US" dirty="0">
                <a:latin typeface="Arial" pitchFamily="34" charset="0"/>
                <a:cs typeface="Arial" pitchFamily="34" charset="0"/>
              </a:rPr>
              <a:t> </a:t>
            </a:r>
            <a:r>
              <a:rPr lang="en-US" dirty="0" err="1">
                <a:latin typeface="Arial" pitchFamily="34" charset="0"/>
                <a:cs typeface="Arial" pitchFamily="34" charset="0"/>
              </a:rPr>
              <a:t>asas</a:t>
            </a:r>
            <a:r>
              <a:rPr lang="en-US" dirty="0">
                <a:latin typeface="Arial" pitchFamily="34" charset="0"/>
                <a:cs typeface="Arial" pitchFamily="34" charset="0"/>
              </a:rPr>
              <a:t> yang </a:t>
            </a:r>
            <a:r>
              <a:rPr lang="en-US" dirty="0" err="1">
                <a:latin typeface="Arial" pitchFamily="34" charset="0"/>
                <a:cs typeface="Arial" pitchFamily="34" charset="0"/>
              </a:rPr>
              <a:t>menentukan</a:t>
            </a:r>
            <a:r>
              <a:rPr lang="en-US" dirty="0">
                <a:latin typeface="Arial" pitchFamily="34" charset="0"/>
                <a:cs typeface="Arial" pitchFamily="34" charset="0"/>
              </a:rPr>
              <a:t> </a:t>
            </a:r>
            <a:r>
              <a:rPr lang="en-US" dirty="0" err="1">
                <a:latin typeface="Arial" pitchFamily="34" charset="0"/>
                <a:cs typeface="Arial" pitchFamily="34" charset="0"/>
              </a:rPr>
              <a:t>kewarganegaraan</a:t>
            </a:r>
            <a:r>
              <a:rPr lang="en-US" dirty="0">
                <a:latin typeface="Arial" pitchFamily="34" charset="0"/>
                <a:cs typeface="Arial" pitchFamily="34" charset="0"/>
              </a:rPr>
              <a:t> </a:t>
            </a:r>
            <a:r>
              <a:rPr lang="en-US" dirty="0" err="1">
                <a:latin typeface="Arial" pitchFamily="34" charset="0"/>
                <a:cs typeface="Arial" pitchFamily="34" charset="0"/>
              </a:rPr>
              <a:t>seseorang</a:t>
            </a:r>
            <a:r>
              <a:rPr lang="en-US" dirty="0">
                <a:latin typeface="Arial" pitchFamily="34" charset="0"/>
                <a:cs typeface="Arial" pitchFamily="34" charset="0"/>
              </a:rPr>
              <a:t> </a:t>
            </a:r>
            <a:r>
              <a:rPr lang="en-US" dirty="0" err="1">
                <a:latin typeface="Arial" pitchFamily="34" charset="0"/>
                <a:cs typeface="Arial" pitchFamily="34" charset="0"/>
              </a:rPr>
              <a:t>berdasarkan</a:t>
            </a:r>
            <a:r>
              <a:rPr lang="en-US" dirty="0">
                <a:latin typeface="Arial" pitchFamily="34" charset="0"/>
                <a:cs typeface="Arial" pitchFamily="34" charset="0"/>
              </a:rPr>
              <a:t> </a:t>
            </a:r>
            <a:r>
              <a:rPr lang="en-US" dirty="0" err="1">
                <a:latin typeface="Arial" pitchFamily="34" charset="0"/>
                <a:cs typeface="Arial" pitchFamily="34" charset="0"/>
              </a:rPr>
              <a:t>negara</a:t>
            </a:r>
            <a:r>
              <a:rPr lang="en-US" dirty="0">
                <a:latin typeface="Arial" pitchFamily="34" charset="0"/>
                <a:cs typeface="Arial" pitchFamily="34" charset="0"/>
              </a:rPr>
              <a:t> </a:t>
            </a:r>
            <a:r>
              <a:rPr lang="en-US" dirty="0" err="1">
                <a:latin typeface="Arial" pitchFamily="34" charset="0"/>
                <a:cs typeface="Arial" pitchFamily="34" charset="0"/>
              </a:rPr>
              <a:t>tempat</a:t>
            </a:r>
            <a:r>
              <a:rPr lang="en-US" dirty="0">
                <a:latin typeface="Arial" pitchFamily="34" charset="0"/>
                <a:cs typeface="Arial" pitchFamily="34" charset="0"/>
              </a:rPr>
              <a:t> </a:t>
            </a:r>
            <a:r>
              <a:rPr lang="en-US" dirty="0" err="1">
                <a:latin typeface="Arial" pitchFamily="34" charset="0"/>
                <a:cs typeface="Arial" pitchFamily="34" charset="0"/>
              </a:rPr>
              <a:t>kelahiran</a:t>
            </a:r>
            <a:r>
              <a:rPr lang="en-US" dirty="0">
                <a:latin typeface="Arial" pitchFamily="34" charset="0"/>
                <a:cs typeface="Arial" pitchFamily="34" charset="0"/>
              </a:rPr>
              <a:t>, yang </a:t>
            </a:r>
            <a:r>
              <a:rPr lang="en-US" dirty="0" err="1">
                <a:latin typeface="Arial" pitchFamily="34" charset="0"/>
                <a:cs typeface="Arial" pitchFamily="34" charset="0"/>
              </a:rPr>
              <a:t>diberlakukan</a:t>
            </a:r>
            <a:r>
              <a:rPr lang="en-US" dirty="0">
                <a:latin typeface="Arial" pitchFamily="34" charset="0"/>
                <a:cs typeface="Arial" pitchFamily="34" charset="0"/>
              </a:rPr>
              <a:t> </a:t>
            </a:r>
            <a:r>
              <a:rPr lang="en-US" dirty="0" err="1">
                <a:latin typeface="Arial" pitchFamily="34" charset="0"/>
                <a:cs typeface="Arial" pitchFamily="34" charset="0"/>
              </a:rPr>
              <a:t>terbatas</a:t>
            </a:r>
            <a:r>
              <a:rPr lang="en-US" dirty="0">
                <a:latin typeface="Arial" pitchFamily="34" charset="0"/>
                <a:cs typeface="Arial" pitchFamily="34" charset="0"/>
              </a:rPr>
              <a:t> </a:t>
            </a:r>
            <a:r>
              <a:rPr lang="en-US" dirty="0" err="1">
                <a:latin typeface="Arial" pitchFamily="34" charset="0"/>
                <a:cs typeface="Arial" pitchFamily="34" charset="0"/>
              </a:rPr>
              <a:t>bagi</a:t>
            </a:r>
            <a:r>
              <a:rPr lang="en-US" dirty="0">
                <a:latin typeface="Arial" pitchFamily="34" charset="0"/>
                <a:cs typeface="Arial" pitchFamily="34" charset="0"/>
              </a:rPr>
              <a:t> </a:t>
            </a:r>
            <a:r>
              <a:rPr lang="en-US" dirty="0" err="1">
                <a:latin typeface="Arial" pitchFamily="34" charset="0"/>
                <a:cs typeface="Arial" pitchFamily="34" charset="0"/>
              </a:rPr>
              <a:t>anak-anak</a:t>
            </a:r>
            <a:r>
              <a:rPr lang="en-US" dirty="0">
                <a:latin typeface="Arial" pitchFamily="34" charset="0"/>
                <a:cs typeface="Arial" pitchFamily="34" charset="0"/>
              </a:rPr>
              <a:t> </a:t>
            </a:r>
            <a:r>
              <a:rPr lang="en-US" dirty="0" err="1">
                <a:latin typeface="Arial" pitchFamily="34" charset="0"/>
                <a:cs typeface="Arial" pitchFamily="34" charset="0"/>
              </a:rPr>
              <a:t>sesuai</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ketentuuan</a:t>
            </a:r>
            <a:r>
              <a:rPr lang="en-US" dirty="0">
                <a:latin typeface="Arial" pitchFamily="34" charset="0"/>
                <a:cs typeface="Arial" pitchFamily="34" charset="0"/>
              </a:rPr>
              <a:t> yang </a:t>
            </a:r>
            <a:r>
              <a:rPr lang="en-US" dirty="0" err="1">
                <a:latin typeface="Arial" pitchFamily="34" charset="0"/>
                <a:cs typeface="Arial" pitchFamily="34" charset="0"/>
              </a:rPr>
              <a:t>diatur</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a:t>
            </a:r>
            <a:r>
              <a:rPr lang="en-US" dirty="0" err="1">
                <a:latin typeface="Arial" pitchFamily="34" charset="0"/>
                <a:cs typeface="Arial" pitchFamily="34" charset="0"/>
              </a:rPr>
              <a:t>undang-undang</a:t>
            </a:r>
            <a:r>
              <a:rPr lang="en-US" dirty="0">
                <a:latin typeface="Arial" pitchFamily="34" charset="0"/>
                <a:cs typeface="Arial" pitchFamily="34" charset="0"/>
              </a:rPr>
              <a:t> </a:t>
            </a:r>
            <a:r>
              <a:rPr lang="en-US" dirty="0" err="1">
                <a:latin typeface="Arial" pitchFamily="34" charset="0"/>
                <a:cs typeface="Arial" pitchFamily="34" charset="0"/>
              </a:rPr>
              <a:t>ini</a:t>
            </a:r>
            <a:r>
              <a:rPr lang="en-US" dirty="0">
                <a:latin typeface="Arial" pitchFamily="34" charset="0"/>
                <a:cs typeface="Arial" pitchFamily="34" charset="0"/>
              </a:rPr>
              <a:t>.</a:t>
            </a:r>
            <a:endParaRPr lang="id-ID" dirty="0">
              <a:latin typeface="Arial" pitchFamily="34" charset="0"/>
              <a:cs typeface="Arial" pitchFamily="34" charset="0"/>
            </a:endParaRPr>
          </a:p>
          <a:p>
            <a:pPr algn="just"/>
            <a:r>
              <a:rPr lang="en-US" dirty="0" err="1">
                <a:latin typeface="Arial" pitchFamily="34" charset="0"/>
                <a:cs typeface="Arial" pitchFamily="34" charset="0"/>
              </a:rPr>
              <a:t>Asas</a:t>
            </a:r>
            <a:r>
              <a:rPr lang="en-US" dirty="0">
                <a:latin typeface="Arial" pitchFamily="34" charset="0"/>
                <a:cs typeface="Arial" pitchFamily="34" charset="0"/>
              </a:rPr>
              <a:t> </a:t>
            </a:r>
            <a:r>
              <a:rPr lang="en-US" dirty="0" err="1">
                <a:latin typeface="Arial" pitchFamily="34" charset="0"/>
                <a:cs typeface="Arial" pitchFamily="34" charset="0"/>
              </a:rPr>
              <a:t>kewarganegaraan</a:t>
            </a:r>
            <a:r>
              <a:rPr lang="en-US" dirty="0">
                <a:latin typeface="Arial" pitchFamily="34" charset="0"/>
                <a:cs typeface="Arial" pitchFamily="34" charset="0"/>
              </a:rPr>
              <a:t> </a:t>
            </a:r>
            <a:r>
              <a:rPr lang="en-US" dirty="0" err="1">
                <a:latin typeface="Arial" pitchFamily="34" charset="0"/>
                <a:cs typeface="Arial" pitchFamily="34" charset="0"/>
              </a:rPr>
              <a:t>tunggal</a:t>
            </a:r>
            <a:r>
              <a:rPr lang="en-US" dirty="0">
                <a:latin typeface="Arial" pitchFamily="34" charset="0"/>
                <a:cs typeface="Arial" pitchFamily="34" charset="0"/>
              </a:rPr>
              <a:t>, </a:t>
            </a:r>
            <a:r>
              <a:rPr lang="en-US" dirty="0" err="1">
                <a:latin typeface="Arial" pitchFamily="34" charset="0"/>
                <a:cs typeface="Arial" pitchFamily="34" charset="0"/>
              </a:rPr>
              <a:t>adalah</a:t>
            </a:r>
            <a:r>
              <a:rPr lang="en-US" dirty="0">
                <a:latin typeface="Arial" pitchFamily="34" charset="0"/>
                <a:cs typeface="Arial" pitchFamily="34" charset="0"/>
              </a:rPr>
              <a:t> </a:t>
            </a:r>
            <a:r>
              <a:rPr lang="en-US" dirty="0" err="1">
                <a:latin typeface="Arial" pitchFamily="34" charset="0"/>
                <a:cs typeface="Arial" pitchFamily="34" charset="0"/>
              </a:rPr>
              <a:t>asas</a:t>
            </a:r>
            <a:r>
              <a:rPr lang="en-US" dirty="0">
                <a:latin typeface="Arial" pitchFamily="34" charset="0"/>
                <a:cs typeface="Arial" pitchFamily="34" charset="0"/>
              </a:rPr>
              <a:t> yang </a:t>
            </a:r>
            <a:r>
              <a:rPr lang="en-US" dirty="0" err="1">
                <a:latin typeface="Arial" pitchFamily="34" charset="0"/>
                <a:cs typeface="Arial" pitchFamily="34" charset="0"/>
              </a:rPr>
              <a:t>menetukan</a:t>
            </a:r>
            <a:r>
              <a:rPr lang="en-US" dirty="0">
                <a:latin typeface="Arial" pitchFamily="34" charset="0"/>
                <a:cs typeface="Arial" pitchFamily="34" charset="0"/>
              </a:rPr>
              <a:t> </a:t>
            </a:r>
            <a:r>
              <a:rPr lang="en-US" dirty="0" err="1">
                <a:latin typeface="Arial" pitchFamily="34" charset="0"/>
                <a:cs typeface="Arial" pitchFamily="34" charset="0"/>
              </a:rPr>
              <a:t>satu</a:t>
            </a:r>
            <a:r>
              <a:rPr lang="en-US" dirty="0">
                <a:latin typeface="Arial" pitchFamily="34" charset="0"/>
                <a:cs typeface="Arial" pitchFamily="34" charset="0"/>
              </a:rPr>
              <a:t> </a:t>
            </a:r>
            <a:r>
              <a:rPr lang="en-US" dirty="0" err="1">
                <a:latin typeface="Arial" pitchFamily="34" charset="0"/>
                <a:cs typeface="Arial" pitchFamily="34" charset="0"/>
              </a:rPr>
              <a:t>kewarganegaraan</a:t>
            </a:r>
            <a:r>
              <a:rPr lang="en-US" dirty="0">
                <a:latin typeface="Arial" pitchFamily="34" charset="0"/>
                <a:cs typeface="Arial" pitchFamily="34" charset="0"/>
              </a:rPr>
              <a:t> </a:t>
            </a:r>
            <a:r>
              <a:rPr lang="en-US" dirty="0" err="1">
                <a:latin typeface="Arial" pitchFamily="34" charset="0"/>
                <a:cs typeface="Arial" pitchFamily="34" charset="0"/>
              </a:rPr>
              <a:t>bagi</a:t>
            </a:r>
            <a:r>
              <a:rPr lang="en-US" dirty="0">
                <a:latin typeface="Arial" pitchFamily="34" charset="0"/>
                <a:cs typeface="Arial" pitchFamily="34" charset="0"/>
              </a:rPr>
              <a:t> </a:t>
            </a:r>
            <a:r>
              <a:rPr lang="en-US" dirty="0" err="1">
                <a:latin typeface="Arial" pitchFamily="34" charset="0"/>
                <a:cs typeface="Arial" pitchFamily="34" charset="0"/>
              </a:rPr>
              <a:t>setiap</a:t>
            </a:r>
            <a:r>
              <a:rPr lang="en-US" dirty="0">
                <a:latin typeface="Arial" pitchFamily="34" charset="0"/>
                <a:cs typeface="Arial" pitchFamily="34" charset="0"/>
              </a:rPr>
              <a:t> orang. </a:t>
            </a:r>
            <a:endParaRPr lang="id-ID" dirty="0">
              <a:latin typeface="Arial" pitchFamily="34" charset="0"/>
              <a:cs typeface="Arial" pitchFamily="34" charset="0"/>
            </a:endParaRPr>
          </a:p>
          <a:p>
            <a:pPr algn="just"/>
            <a:r>
              <a:rPr lang="en-US" dirty="0" err="1">
                <a:latin typeface="Arial" pitchFamily="34" charset="0"/>
                <a:cs typeface="Arial" pitchFamily="34" charset="0"/>
              </a:rPr>
              <a:t>Asas</a:t>
            </a:r>
            <a:r>
              <a:rPr lang="en-US" dirty="0">
                <a:latin typeface="Arial" pitchFamily="34" charset="0"/>
                <a:cs typeface="Arial" pitchFamily="34" charset="0"/>
              </a:rPr>
              <a:t> </a:t>
            </a:r>
            <a:r>
              <a:rPr lang="en-US" dirty="0" err="1">
                <a:latin typeface="Arial" pitchFamily="34" charset="0"/>
                <a:cs typeface="Arial" pitchFamily="34" charset="0"/>
              </a:rPr>
              <a:t>kewarganegaraan</a:t>
            </a:r>
            <a:r>
              <a:rPr lang="en-US" dirty="0">
                <a:latin typeface="Arial" pitchFamily="34" charset="0"/>
                <a:cs typeface="Arial" pitchFamily="34" charset="0"/>
              </a:rPr>
              <a:t> </a:t>
            </a:r>
            <a:r>
              <a:rPr lang="en-US" dirty="0" err="1">
                <a:latin typeface="Arial" pitchFamily="34" charset="0"/>
                <a:cs typeface="Arial" pitchFamily="34" charset="0"/>
              </a:rPr>
              <a:t>ganda</a:t>
            </a:r>
            <a:r>
              <a:rPr lang="en-US" dirty="0">
                <a:latin typeface="Arial" pitchFamily="34" charset="0"/>
                <a:cs typeface="Arial" pitchFamily="34" charset="0"/>
              </a:rPr>
              <a:t> </a:t>
            </a:r>
            <a:r>
              <a:rPr lang="en-US" dirty="0" err="1">
                <a:latin typeface="Arial" pitchFamily="34" charset="0"/>
                <a:cs typeface="Arial" pitchFamily="34" charset="0"/>
              </a:rPr>
              <a:t>terbatas</a:t>
            </a:r>
            <a:r>
              <a:rPr lang="en-US" dirty="0">
                <a:latin typeface="Arial" pitchFamily="34" charset="0"/>
                <a:cs typeface="Arial" pitchFamily="34" charset="0"/>
              </a:rPr>
              <a:t>, </a:t>
            </a:r>
            <a:r>
              <a:rPr lang="en-US" dirty="0" err="1">
                <a:latin typeface="Arial" pitchFamily="34" charset="0"/>
                <a:cs typeface="Arial" pitchFamily="34" charset="0"/>
              </a:rPr>
              <a:t>adalah</a:t>
            </a:r>
            <a:r>
              <a:rPr lang="en-US" dirty="0">
                <a:latin typeface="Arial" pitchFamily="34" charset="0"/>
                <a:cs typeface="Arial" pitchFamily="34" charset="0"/>
              </a:rPr>
              <a:t> </a:t>
            </a:r>
            <a:r>
              <a:rPr lang="en-US" dirty="0" err="1">
                <a:latin typeface="Arial" pitchFamily="34" charset="0"/>
                <a:cs typeface="Arial" pitchFamily="34" charset="0"/>
              </a:rPr>
              <a:t>asas</a:t>
            </a:r>
            <a:r>
              <a:rPr lang="en-US" dirty="0">
                <a:latin typeface="Arial" pitchFamily="34" charset="0"/>
                <a:cs typeface="Arial" pitchFamily="34" charset="0"/>
              </a:rPr>
              <a:t> yang </a:t>
            </a:r>
            <a:r>
              <a:rPr lang="en-US" dirty="0" err="1">
                <a:latin typeface="Arial" pitchFamily="34" charset="0"/>
                <a:cs typeface="Arial" pitchFamily="34" charset="0"/>
              </a:rPr>
              <a:t>menentukan</a:t>
            </a:r>
            <a:r>
              <a:rPr lang="en-US" dirty="0">
                <a:latin typeface="Arial" pitchFamily="34" charset="0"/>
                <a:cs typeface="Arial" pitchFamily="34" charset="0"/>
              </a:rPr>
              <a:t> </a:t>
            </a:r>
            <a:r>
              <a:rPr lang="en-US" dirty="0" err="1">
                <a:latin typeface="Arial" pitchFamily="34" charset="0"/>
                <a:cs typeface="Arial" pitchFamily="34" charset="0"/>
              </a:rPr>
              <a:t>kewarganegaraan</a:t>
            </a:r>
            <a:r>
              <a:rPr lang="en-US" dirty="0">
                <a:latin typeface="Arial" pitchFamily="34" charset="0"/>
                <a:cs typeface="Arial" pitchFamily="34" charset="0"/>
              </a:rPr>
              <a:t> </a:t>
            </a:r>
            <a:r>
              <a:rPr lang="en-US" dirty="0" err="1">
                <a:latin typeface="Arial" pitchFamily="34" charset="0"/>
                <a:cs typeface="Arial" pitchFamily="34" charset="0"/>
              </a:rPr>
              <a:t>ganda</a:t>
            </a:r>
            <a:r>
              <a:rPr lang="en-US" dirty="0">
                <a:latin typeface="Arial" pitchFamily="34" charset="0"/>
                <a:cs typeface="Arial" pitchFamily="34" charset="0"/>
              </a:rPr>
              <a:t> </a:t>
            </a:r>
            <a:r>
              <a:rPr lang="en-US" dirty="0" err="1">
                <a:latin typeface="Arial" pitchFamily="34" charset="0"/>
                <a:cs typeface="Arial" pitchFamily="34" charset="0"/>
              </a:rPr>
              <a:t>bagi</a:t>
            </a:r>
            <a:r>
              <a:rPr lang="en-US" dirty="0">
                <a:latin typeface="Arial" pitchFamily="34" charset="0"/>
                <a:cs typeface="Arial" pitchFamily="34" charset="0"/>
              </a:rPr>
              <a:t> </a:t>
            </a:r>
            <a:r>
              <a:rPr lang="en-US" dirty="0" err="1">
                <a:latin typeface="Arial" pitchFamily="34" charset="0"/>
                <a:cs typeface="Arial" pitchFamily="34" charset="0"/>
              </a:rPr>
              <a:t>anak-anak</a:t>
            </a:r>
            <a:r>
              <a:rPr lang="en-US" dirty="0">
                <a:latin typeface="Arial" pitchFamily="34" charset="0"/>
                <a:cs typeface="Arial" pitchFamily="34" charset="0"/>
              </a:rPr>
              <a:t> </a:t>
            </a:r>
            <a:r>
              <a:rPr lang="en-US" dirty="0" err="1">
                <a:latin typeface="Arial" pitchFamily="34" charset="0"/>
                <a:cs typeface="Arial" pitchFamily="34" charset="0"/>
              </a:rPr>
              <a:t>sesuai</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smtClean="0">
                <a:latin typeface="Arial" pitchFamily="34" charset="0"/>
                <a:cs typeface="Arial" pitchFamily="34" charset="0"/>
              </a:rPr>
              <a:t>ketentuan</a:t>
            </a:r>
            <a:r>
              <a:rPr lang="en-US" dirty="0" smtClean="0">
                <a:latin typeface="Arial" pitchFamily="34" charset="0"/>
                <a:cs typeface="Arial" pitchFamily="34" charset="0"/>
              </a:rPr>
              <a:t> </a:t>
            </a:r>
            <a:r>
              <a:rPr lang="en-US" dirty="0">
                <a:latin typeface="Arial" pitchFamily="34" charset="0"/>
                <a:cs typeface="Arial" pitchFamily="34" charset="0"/>
              </a:rPr>
              <a:t>yang </a:t>
            </a:r>
            <a:r>
              <a:rPr lang="en-US" dirty="0" err="1">
                <a:latin typeface="Arial" pitchFamily="34" charset="0"/>
                <a:cs typeface="Arial" pitchFamily="34" charset="0"/>
              </a:rPr>
              <a:t>diatur</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a:t>
            </a:r>
            <a:r>
              <a:rPr lang="en-US" dirty="0" err="1">
                <a:latin typeface="Arial" pitchFamily="34" charset="0"/>
                <a:cs typeface="Arial" pitchFamily="34" charset="0"/>
              </a:rPr>
              <a:t>undang-undang</a:t>
            </a:r>
            <a:r>
              <a:rPr lang="en-US" dirty="0">
                <a:latin typeface="Arial" pitchFamily="34" charset="0"/>
                <a:cs typeface="Arial" pitchFamily="34" charset="0"/>
              </a:rPr>
              <a:t> </a:t>
            </a:r>
            <a:r>
              <a:rPr lang="en-US" dirty="0" err="1">
                <a:latin typeface="Arial" pitchFamily="34" charset="0"/>
                <a:cs typeface="Arial" pitchFamily="34" charset="0"/>
              </a:rPr>
              <a:t>ini</a:t>
            </a:r>
            <a:r>
              <a:rPr lang="en-US" dirty="0">
                <a:latin typeface="Arial" pitchFamily="34" charset="0"/>
                <a:cs typeface="Arial" pitchFamily="34" charset="0"/>
              </a:rPr>
              <a:t> (</a:t>
            </a:r>
            <a:r>
              <a:rPr lang="en-US" dirty="0" err="1">
                <a:latin typeface="Arial" pitchFamily="34" charset="0"/>
                <a:cs typeface="Arial" pitchFamily="34" charset="0"/>
              </a:rPr>
              <a:t>merupakan</a:t>
            </a:r>
            <a:r>
              <a:rPr lang="en-US" dirty="0">
                <a:latin typeface="Arial" pitchFamily="34" charset="0"/>
                <a:cs typeface="Arial" pitchFamily="34" charset="0"/>
              </a:rPr>
              <a:t> </a:t>
            </a:r>
            <a:r>
              <a:rPr lang="en-US" dirty="0" err="1">
                <a:latin typeface="Arial" pitchFamily="34" charset="0"/>
                <a:cs typeface="Arial" pitchFamily="34" charset="0"/>
              </a:rPr>
              <a:t>suatu</a:t>
            </a:r>
            <a:r>
              <a:rPr lang="en-US" dirty="0">
                <a:latin typeface="Arial" pitchFamily="34" charset="0"/>
                <a:cs typeface="Arial" pitchFamily="34" charset="0"/>
              </a:rPr>
              <a:t> </a:t>
            </a:r>
            <a:r>
              <a:rPr lang="en-US" dirty="0" err="1">
                <a:latin typeface="Arial" pitchFamily="34" charset="0"/>
                <a:cs typeface="Arial" pitchFamily="34" charset="0"/>
              </a:rPr>
              <a:t>pengecualian</a:t>
            </a:r>
            <a:r>
              <a:rPr lang="en-US" dirty="0">
                <a:latin typeface="Arial" pitchFamily="34" charset="0"/>
                <a:cs typeface="Arial" pitchFamily="34" charset="0"/>
              </a:rPr>
              <a:t>) (</a:t>
            </a:r>
            <a:r>
              <a:rPr lang="en-US" dirty="0" smtClean="0">
                <a:latin typeface="Arial" pitchFamily="34" charset="0"/>
                <a:cs typeface="Arial" pitchFamily="34" charset="0"/>
              </a:rPr>
              <a:t>Tim </a:t>
            </a:r>
            <a:r>
              <a:rPr lang="en-US" dirty="0" err="1">
                <a:latin typeface="Arial" pitchFamily="34" charset="0"/>
                <a:cs typeface="Arial" pitchFamily="34" charset="0"/>
              </a:rPr>
              <a:t>Dosen</a:t>
            </a:r>
            <a:r>
              <a:rPr lang="en-US" dirty="0">
                <a:latin typeface="Arial" pitchFamily="34" charset="0"/>
                <a:cs typeface="Arial" pitchFamily="34" charset="0"/>
              </a:rPr>
              <a:t> </a:t>
            </a:r>
            <a:r>
              <a:rPr lang="en-US" dirty="0" err="1">
                <a:latin typeface="Arial" pitchFamily="34" charset="0"/>
                <a:cs typeface="Arial" pitchFamily="34" charset="0"/>
              </a:rPr>
              <a:t>Pendidikan</a:t>
            </a:r>
            <a:r>
              <a:rPr lang="en-US" dirty="0">
                <a:latin typeface="Arial" pitchFamily="34" charset="0"/>
                <a:cs typeface="Arial" pitchFamily="34" charset="0"/>
              </a:rPr>
              <a:t> </a:t>
            </a:r>
            <a:r>
              <a:rPr lang="en-US" dirty="0" err="1">
                <a:latin typeface="Arial" pitchFamily="34" charset="0"/>
                <a:cs typeface="Arial" pitchFamily="34" charset="0"/>
              </a:rPr>
              <a:t>Kewarganegaraan</a:t>
            </a:r>
            <a:r>
              <a:rPr lang="en-US" dirty="0">
                <a:latin typeface="Arial" pitchFamily="34" charset="0"/>
                <a:cs typeface="Arial" pitchFamily="34" charset="0"/>
              </a:rPr>
              <a:t>, 2010:160)</a:t>
            </a:r>
            <a:endParaRPr lang="id-ID" dirty="0">
              <a:latin typeface="Arial" pitchFamily="34" charset="0"/>
              <a:cs typeface="Arial" pitchFamily="34" charset="0"/>
            </a:endParaRPr>
          </a:p>
          <a:p>
            <a:endParaRPr lang="id-ID" sz="2800" dirty="0"/>
          </a:p>
        </p:txBody>
      </p:sp>
    </p:spTree>
    <p:extLst>
      <p:ext uri="{BB962C8B-B14F-4D97-AF65-F5344CB8AC3E}">
        <p14:creationId xmlns:p14="http://schemas.microsoft.com/office/powerpoint/2010/main" val="27986263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62500" lnSpcReduction="20000"/>
          </a:bodyPr>
          <a:lstStyle/>
          <a:p>
            <a:pPr marL="114300" indent="0" algn="just">
              <a:buNone/>
            </a:pPr>
            <a:endParaRPr lang="id-ID" sz="3400" dirty="0" smtClean="0">
              <a:latin typeface="Arial" pitchFamily="34" charset="0"/>
              <a:cs typeface="Arial" pitchFamily="34" charset="0"/>
            </a:endParaRPr>
          </a:p>
          <a:p>
            <a:pPr marL="114300" indent="0" algn="just">
              <a:buNone/>
            </a:pPr>
            <a:r>
              <a:rPr lang="id-ID" sz="3400" dirty="0" smtClean="0">
                <a:latin typeface="Arial" pitchFamily="34" charset="0"/>
                <a:cs typeface="Arial" pitchFamily="34" charset="0"/>
              </a:rPr>
              <a:t>b. </a:t>
            </a:r>
            <a:r>
              <a:rPr lang="en-US" sz="3400" dirty="0" err="1" smtClean="0">
                <a:latin typeface="Arial" pitchFamily="34" charset="0"/>
                <a:cs typeface="Arial" pitchFamily="34" charset="0"/>
              </a:rPr>
              <a:t>Asas</a:t>
            </a:r>
            <a:r>
              <a:rPr lang="en-US" sz="3400" dirty="0" smtClean="0">
                <a:latin typeface="Arial" pitchFamily="34" charset="0"/>
                <a:cs typeface="Arial" pitchFamily="34" charset="0"/>
              </a:rPr>
              <a:t> </a:t>
            </a:r>
            <a:r>
              <a:rPr lang="en-US" sz="3400" dirty="0" err="1">
                <a:latin typeface="Arial" pitchFamily="34" charset="0"/>
                <a:cs typeface="Arial" pitchFamily="34" charset="0"/>
              </a:rPr>
              <a:t>Kewarganegaraan</a:t>
            </a:r>
            <a:r>
              <a:rPr lang="en-US" sz="3400" dirty="0">
                <a:latin typeface="Arial" pitchFamily="34" charset="0"/>
                <a:cs typeface="Arial" pitchFamily="34" charset="0"/>
              </a:rPr>
              <a:t> </a:t>
            </a:r>
            <a:r>
              <a:rPr lang="en-US" sz="3400" dirty="0" err="1">
                <a:latin typeface="Arial" pitchFamily="34" charset="0"/>
                <a:cs typeface="Arial" pitchFamily="34" charset="0"/>
              </a:rPr>
              <a:t>Khusus</a:t>
            </a:r>
            <a:r>
              <a:rPr lang="en-US" sz="3400" dirty="0">
                <a:latin typeface="Arial" pitchFamily="34" charset="0"/>
                <a:cs typeface="Arial" pitchFamily="34" charset="0"/>
              </a:rPr>
              <a:t> </a:t>
            </a:r>
            <a:endParaRPr lang="id-ID" sz="3400" dirty="0" smtClean="0">
              <a:latin typeface="Arial" pitchFamily="34" charset="0"/>
              <a:cs typeface="Arial" pitchFamily="34" charset="0"/>
            </a:endParaRPr>
          </a:p>
          <a:p>
            <a:pPr marL="114300" indent="0" algn="just">
              <a:buNone/>
            </a:pPr>
            <a:endParaRPr lang="id-ID" sz="3400" dirty="0">
              <a:latin typeface="Arial" pitchFamily="34" charset="0"/>
              <a:cs typeface="Arial" pitchFamily="34" charset="0"/>
            </a:endParaRPr>
          </a:p>
          <a:p>
            <a:pPr marL="0" indent="0" algn="just">
              <a:buNone/>
            </a:pPr>
            <a:r>
              <a:rPr lang="en-US" sz="3400" dirty="0" err="1">
                <a:latin typeface="Arial" pitchFamily="34" charset="0"/>
                <a:cs typeface="Arial" pitchFamily="34" charset="0"/>
              </a:rPr>
              <a:t>Terdapat</a:t>
            </a:r>
            <a:r>
              <a:rPr lang="en-US" sz="3400" dirty="0">
                <a:latin typeface="Arial" pitchFamily="34" charset="0"/>
                <a:cs typeface="Arial" pitchFamily="34" charset="0"/>
              </a:rPr>
              <a:t> </a:t>
            </a:r>
            <a:r>
              <a:rPr lang="en-US" sz="3400" dirty="0" err="1">
                <a:latin typeface="Arial" pitchFamily="34" charset="0"/>
                <a:cs typeface="Arial" pitchFamily="34" charset="0"/>
              </a:rPr>
              <a:t>berberapa</a:t>
            </a:r>
            <a:r>
              <a:rPr lang="en-US" sz="3400" dirty="0">
                <a:latin typeface="Arial" pitchFamily="34" charset="0"/>
                <a:cs typeface="Arial" pitchFamily="34" charset="0"/>
              </a:rPr>
              <a:t> </a:t>
            </a:r>
            <a:r>
              <a:rPr lang="en-US" sz="3400" dirty="0" err="1">
                <a:latin typeface="Arial" pitchFamily="34" charset="0"/>
                <a:cs typeface="Arial" pitchFamily="34" charset="0"/>
              </a:rPr>
              <a:t>asas</a:t>
            </a:r>
            <a:r>
              <a:rPr lang="en-US" sz="3400" dirty="0">
                <a:latin typeface="Arial" pitchFamily="34" charset="0"/>
                <a:cs typeface="Arial" pitchFamily="34" charset="0"/>
              </a:rPr>
              <a:t> </a:t>
            </a:r>
            <a:r>
              <a:rPr lang="en-US" sz="3400" dirty="0" err="1">
                <a:latin typeface="Arial" pitchFamily="34" charset="0"/>
                <a:cs typeface="Arial" pitchFamily="34" charset="0"/>
              </a:rPr>
              <a:t>kewarganegaraan</a:t>
            </a:r>
            <a:r>
              <a:rPr lang="en-US" sz="3400" dirty="0">
                <a:latin typeface="Arial" pitchFamily="34" charset="0"/>
                <a:cs typeface="Arial" pitchFamily="34" charset="0"/>
              </a:rPr>
              <a:t> </a:t>
            </a:r>
            <a:r>
              <a:rPr lang="en-US" sz="3400" dirty="0" err="1">
                <a:latin typeface="Arial" pitchFamily="34" charset="0"/>
                <a:cs typeface="Arial" pitchFamily="34" charset="0"/>
              </a:rPr>
              <a:t>khusus</a:t>
            </a:r>
            <a:r>
              <a:rPr lang="en-US" sz="3400" dirty="0">
                <a:latin typeface="Arial" pitchFamily="34" charset="0"/>
                <a:cs typeface="Arial" pitchFamily="34" charset="0"/>
              </a:rPr>
              <a:t>, </a:t>
            </a:r>
            <a:r>
              <a:rPr lang="en-US" sz="3400" dirty="0" err="1">
                <a:latin typeface="Arial" pitchFamily="34" charset="0"/>
                <a:cs typeface="Arial" pitchFamily="34" charset="0"/>
              </a:rPr>
              <a:t>yaitu</a:t>
            </a:r>
            <a:r>
              <a:rPr lang="en-US" sz="3400" dirty="0">
                <a:latin typeface="Arial" pitchFamily="34" charset="0"/>
                <a:cs typeface="Arial" pitchFamily="34" charset="0"/>
              </a:rPr>
              <a:t>:</a:t>
            </a:r>
            <a:endParaRPr lang="id-ID" sz="3400" dirty="0">
              <a:latin typeface="Arial" pitchFamily="34" charset="0"/>
              <a:cs typeface="Arial" pitchFamily="34" charset="0"/>
            </a:endParaRPr>
          </a:p>
          <a:p>
            <a:pPr marL="514350" lvl="0" indent="-514350" algn="just">
              <a:buFont typeface="+mj-lt"/>
              <a:buAutoNum type="arabicPeriod"/>
            </a:pPr>
            <a:r>
              <a:rPr lang="en-US" sz="3400" dirty="0" err="1">
                <a:latin typeface="Arial" pitchFamily="34" charset="0"/>
                <a:cs typeface="Arial" pitchFamily="34" charset="0"/>
              </a:rPr>
              <a:t>Asass</a:t>
            </a:r>
            <a:r>
              <a:rPr lang="en-US" sz="3400" dirty="0">
                <a:latin typeface="Arial" pitchFamily="34" charset="0"/>
                <a:cs typeface="Arial" pitchFamily="34" charset="0"/>
              </a:rPr>
              <a:t> </a:t>
            </a:r>
            <a:r>
              <a:rPr lang="en-US" sz="3400" dirty="0" err="1">
                <a:latin typeface="Arial" pitchFamily="34" charset="0"/>
                <a:cs typeface="Arial" pitchFamily="34" charset="0"/>
              </a:rPr>
              <a:t>kepentingan</a:t>
            </a:r>
            <a:r>
              <a:rPr lang="en-US" sz="3400" dirty="0">
                <a:latin typeface="Arial" pitchFamily="34" charset="0"/>
                <a:cs typeface="Arial" pitchFamily="34" charset="0"/>
              </a:rPr>
              <a:t> </a:t>
            </a:r>
            <a:r>
              <a:rPr lang="en-US" sz="3400" dirty="0" err="1">
                <a:latin typeface="Arial" pitchFamily="34" charset="0"/>
                <a:cs typeface="Arial" pitchFamily="34" charset="0"/>
              </a:rPr>
              <a:t>nasional</a:t>
            </a:r>
            <a:r>
              <a:rPr lang="en-US" sz="3400" dirty="0">
                <a:latin typeface="Arial" pitchFamily="34" charset="0"/>
                <a:cs typeface="Arial" pitchFamily="34" charset="0"/>
              </a:rPr>
              <a:t>, </a:t>
            </a:r>
            <a:r>
              <a:rPr lang="en-US" sz="3400" dirty="0" err="1">
                <a:latin typeface="Arial" pitchFamily="34" charset="0"/>
                <a:cs typeface="Arial" pitchFamily="34" charset="0"/>
              </a:rPr>
              <a:t>yaitu</a:t>
            </a:r>
            <a:r>
              <a:rPr lang="en-US" sz="3400" dirty="0">
                <a:latin typeface="Arial" pitchFamily="34" charset="0"/>
                <a:cs typeface="Arial" pitchFamily="34" charset="0"/>
              </a:rPr>
              <a:t> </a:t>
            </a:r>
            <a:r>
              <a:rPr lang="en-US" sz="3400" dirty="0" err="1">
                <a:latin typeface="Arial" pitchFamily="34" charset="0"/>
                <a:cs typeface="Arial" pitchFamily="34" charset="0"/>
              </a:rPr>
              <a:t>asas</a:t>
            </a:r>
            <a:r>
              <a:rPr lang="en-US" sz="3400" dirty="0">
                <a:latin typeface="Arial" pitchFamily="34" charset="0"/>
                <a:cs typeface="Arial" pitchFamily="34" charset="0"/>
              </a:rPr>
              <a:t> yang </a:t>
            </a:r>
            <a:r>
              <a:rPr lang="en-US" sz="3400" dirty="0" err="1">
                <a:latin typeface="Arial" pitchFamily="34" charset="0"/>
                <a:cs typeface="Arial" pitchFamily="34" charset="0"/>
              </a:rPr>
              <a:t>menetukan</a:t>
            </a:r>
            <a:r>
              <a:rPr lang="en-US" sz="3400" dirty="0">
                <a:latin typeface="Arial" pitchFamily="34" charset="0"/>
                <a:cs typeface="Arial" pitchFamily="34" charset="0"/>
              </a:rPr>
              <a:t> </a:t>
            </a:r>
            <a:r>
              <a:rPr lang="en-US" sz="3400" dirty="0" err="1">
                <a:latin typeface="Arial" pitchFamily="34" charset="0"/>
                <a:cs typeface="Arial" pitchFamily="34" charset="0"/>
              </a:rPr>
              <a:t>bahwa</a:t>
            </a:r>
            <a:r>
              <a:rPr lang="en-US" sz="3400" dirty="0">
                <a:latin typeface="Arial" pitchFamily="34" charset="0"/>
                <a:cs typeface="Arial" pitchFamily="34" charset="0"/>
              </a:rPr>
              <a:t> </a:t>
            </a:r>
            <a:r>
              <a:rPr lang="en-US" sz="3400" dirty="0" err="1" smtClean="0">
                <a:latin typeface="Arial" pitchFamily="34" charset="0"/>
                <a:cs typeface="Arial" pitchFamily="34" charset="0"/>
              </a:rPr>
              <a:t>peraturan</a:t>
            </a:r>
            <a:r>
              <a:rPr lang="id-ID" sz="3400" dirty="0" smtClean="0">
                <a:latin typeface="Arial" pitchFamily="34" charset="0"/>
                <a:cs typeface="Arial" pitchFamily="34" charset="0"/>
              </a:rPr>
              <a:t> </a:t>
            </a:r>
            <a:r>
              <a:rPr lang="en-US" sz="3400" dirty="0" err="1" smtClean="0">
                <a:latin typeface="Arial" pitchFamily="34" charset="0"/>
                <a:cs typeface="Arial" pitchFamily="34" charset="0"/>
              </a:rPr>
              <a:t>kewarganegaraan</a:t>
            </a:r>
            <a:r>
              <a:rPr lang="en-US" sz="3400" dirty="0" smtClean="0">
                <a:latin typeface="Arial" pitchFamily="34" charset="0"/>
                <a:cs typeface="Arial" pitchFamily="34" charset="0"/>
              </a:rPr>
              <a:t> </a:t>
            </a:r>
            <a:r>
              <a:rPr lang="en-US" sz="3400" dirty="0" err="1">
                <a:latin typeface="Arial" pitchFamily="34" charset="0"/>
                <a:cs typeface="Arial" pitchFamily="34" charset="0"/>
              </a:rPr>
              <a:t>mengutamakan</a:t>
            </a:r>
            <a:r>
              <a:rPr lang="en-US" sz="3400" dirty="0">
                <a:latin typeface="Arial" pitchFamily="34" charset="0"/>
                <a:cs typeface="Arial" pitchFamily="34" charset="0"/>
              </a:rPr>
              <a:t> </a:t>
            </a:r>
            <a:r>
              <a:rPr lang="en-US" sz="3400" dirty="0" err="1">
                <a:latin typeface="Arial" pitchFamily="34" charset="0"/>
                <a:cs typeface="Arial" pitchFamily="34" charset="0"/>
              </a:rPr>
              <a:t>kepentingan</a:t>
            </a:r>
            <a:r>
              <a:rPr lang="en-US" sz="3400" dirty="0">
                <a:latin typeface="Arial" pitchFamily="34" charset="0"/>
                <a:cs typeface="Arial" pitchFamily="34" charset="0"/>
              </a:rPr>
              <a:t> </a:t>
            </a:r>
            <a:r>
              <a:rPr lang="en-US" sz="3400" dirty="0" err="1" smtClean="0">
                <a:latin typeface="Arial" pitchFamily="34" charset="0"/>
                <a:cs typeface="Arial" pitchFamily="34" charset="0"/>
              </a:rPr>
              <a:t>nasional</a:t>
            </a:r>
            <a:r>
              <a:rPr lang="en-US" sz="3400" dirty="0" smtClean="0">
                <a:latin typeface="Arial" pitchFamily="34" charset="0"/>
                <a:cs typeface="Arial" pitchFamily="34" charset="0"/>
              </a:rPr>
              <a:t> </a:t>
            </a:r>
            <a:r>
              <a:rPr lang="en-US" sz="3400" dirty="0">
                <a:latin typeface="Arial" pitchFamily="34" charset="0"/>
                <a:cs typeface="Arial" pitchFamily="34" charset="0"/>
              </a:rPr>
              <a:t>Indonesia.</a:t>
            </a:r>
            <a:endParaRPr lang="id-ID" sz="3400" dirty="0">
              <a:latin typeface="Arial" pitchFamily="34" charset="0"/>
              <a:cs typeface="Arial" pitchFamily="34" charset="0"/>
            </a:endParaRPr>
          </a:p>
          <a:p>
            <a:pPr marL="514350" lvl="0" indent="-514350" algn="just">
              <a:buFont typeface="+mj-lt"/>
              <a:buAutoNum type="arabicPeriod"/>
            </a:pPr>
            <a:r>
              <a:rPr lang="en-US" sz="3400" dirty="0" err="1">
                <a:latin typeface="Arial" pitchFamily="34" charset="0"/>
                <a:cs typeface="Arial" pitchFamily="34" charset="0"/>
              </a:rPr>
              <a:t>Asas</a:t>
            </a:r>
            <a:r>
              <a:rPr lang="en-US" sz="3400" dirty="0">
                <a:latin typeface="Arial" pitchFamily="34" charset="0"/>
                <a:cs typeface="Arial" pitchFamily="34" charset="0"/>
              </a:rPr>
              <a:t> </a:t>
            </a:r>
            <a:r>
              <a:rPr lang="en-US" sz="3400" dirty="0" err="1">
                <a:latin typeface="Arial" pitchFamily="34" charset="0"/>
                <a:cs typeface="Arial" pitchFamily="34" charset="0"/>
              </a:rPr>
              <a:t>perlindungan</a:t>
            </a:r>
            <a:r>
              <a:rPr lang="en-US" sz="3400" dirty="0">
                <a:latin typeface="Arial" pitchFamily="34" charset="0"/>
                <a:cs typeface="Arial" pitchFamily="34" charset="0"/>
              </a:rPr>
              <a:t> </a:t>
            </a:r>
            <a:r>
              <a:rPr lang="en-US" sz="3400" dirty="0" err="1">
                <a:latin typeface="Arial" pitchFamily="34" charset="0"/>
                <a:cs typeface="Arial" pitchFamily="34" charset="0"/>
              </a:rPr>
              <a:t>maksimum</a:t>
            </a:r>
            <a:r>
              <a:rPr lang="en-US" sz="3400" dirty="0">
                <a:latin typeface="Arial" pitchFamily="34" charset="0"/>
                <a:cs typeface="Arial" pitchFamily="34" charset="0"/>
              </a:rPr>
              <a:t>, </a:t>
            </a:r>
            <a:r>
              <a:rPr lang="en-US" sz="3400" dirty="0" err="1">
                <a:latin typeface="Arial" pitchFamily="34" charset="0"/>
                <a:cs typeface="Arial" pitchFamily="34" charset="0"/>
              </a:rPr>
              <a:t>adalah</a:t>
            </a:r>
            <a:r>
              <a:rPr lang="en-US" sz="3400" dirty="0">
                <a:latin typeface="Arial" pitchFamily="34" charset="0"/>
                <a:cs typeface="Arial" pitchFamily="34" charset="0"/>
              </a:rPr>
              <a:t> </a:t>
            </a:r>
            <a:r>
              <a:rPr lang="en-US" sz="3400" dirty="0" err="1">
                <a:latin typeface="Arial" pitchFamily="34" charset="0"/>
                <a:cs typeface="Arial" pitchFamily="34" charset="0"/>
              </a:rPr>
              <a:t>asas</a:t>
            </a:r>
            <a:r>
              <a:rPr lang="en-US" sz="3400" dirty="0">
                <a:latin typeface="Arial" pitchFamily="34" charset="0"/>
                <a:cs typeface="Arial" pitchFamily="34" charset="0"/>
              </a:rPr>
              <a:t> yang </a:t>
            </a:r>
            <a:r>
              <a:rPr lang="en-US" sz="3400" dirty="0" err="1">
                <a:latin typeface="Arial" pitchFamily="34" charset="0"/>
                <a:cs typeface="Arial" pitchFamily="34" charset="0"/>
              </a:rPr>
              <a:t>menetukan</a:t>
            </a:r>
            <a:r>
              <a:rPr lang="en-US" sz="3400" dirty="0">
                <a:latin typeface="Arial" pitchFamily="34" charset="0"/>
                <a:cs typeface="Arial" pitchFamily="34" charset="0"/>
              </a:rPr>
              <a:t> </a:t>
            </a:r>
            <a:r>
              <a:rPr lang="en-US" sz="3400" dirty="0" err="1">
                <a:latin typeface="Arial" pitchFamily="34" charset="0"/>
                <a:cs typeface="Arial" pitchFamily="34" charset="0"/>
              </a:rPr>
              <a:t>bahwa</a:t>
            </a:r>
            <a:r>
              <a:rPr lang="en-US" sz="3400" dirty="0">
                <a:latin typeface="Arial" pitchFamily="34" charset="0"/>
                <a:cs typeface="Arial" pitchFamily="34" charset="0"/>
              </a:rPr>
              <a:t> </a:t>
            </a:r>
            <a:r>
              <a:rPr lang="en-US" sz="3400" dirty="0" err="1">
                <a:latin typeface="Arial" pitchFamily="34" charset="0"/>
                <a:cs typeface="Arial" pitchFamily="34" charset="0"/>
              </a:rPr>
              <a:t>pemerintah</a:t>
            </a:r>
            <a:r>
              <a:rPr lang="en-US" sz="3400" dirty="0">
                <a:latin typeface="Arial" pitchFamily="34" charset="0"/>
                <a:cs typeface="Arial" pitchFamily="34" charset="0"/>
              </a:rPr>
              <a:t> </a:t>
            </a:r>
            <a:r>
              <a:rPr lang="en-US" sz="3400" dirty="0" err="1">
                <a:latin typeface="Arial" pitchFamily="34" charset="0"/>
                <a:cs typeface="Arial" pitchFamily="34" charset="0"/>
              </a:rPr>
              <a:t>wajib</a:t>
            </a:r>
            <a:r>
              <a:rPr lang="en-US" sz="3400" dirty="0">
                <a:latin typeface="Arial" pitchFamily="34" charset="0"/>
                <a:cs typeface="Arial" pitchFamily="34" charset="0"/>
              </a:rPr>
              <a:t> </a:t>
            </a:r>
            <a:r>
              <a:rPr lang="en-US" sz="3400" dirty="0" err="1">
                <a:latin typeface="Arial" pitchFamily="34" charset="0"/>
                <a:cs typeface="Arial" pitchFamily="34" charset="0"/>
              </a:rPr>
              <a:t>memberikan</a:t>
            </a:r>
            <a:r>
              <a:rPr lang="en-US" sz="3400" dirty="0">
                <a:latin typeface="Arial" pitchFamily="34" charset="0"/>
                <a:cs typeface="Arial" pitchFamily="34" charset="0"/>
              </a:rPr>
              <a:t> </a:t>
            </a:r>
            <a:r>
              <a:rPr lang="en-US" sz="3400" dirty="0" err="1">
                <a:latin typeface="Arial" pitchFamily="34" charset="0"/>
                <a:cs typeface="Arial" pitchFamily="34" charset="0"/>
              </a:rPr>
              <a:t>perlindungan</a:t>
            </a:r>
            <a:r>
              <a:rPr lang="en-US" sz="3400" dirty="0">
                <a:latin typeface="Arial" pitchFamily="34" charset="0"/>
                <a:cs typeface="Arial" pitchFamily="34" charset="0"/>
              </a:rPr>
              <a:t> </a:t>
            </a:r>
            <a:r>
              <a:rPr lang="en-US" sz="3400" dirty="0" err="1">
                <a:latin typeface="Arial" pitchFamily="34" charset="0"/>
                <a:cs typeface="Arial" pitchFamily="34" charset="0"/>
              </a:rPr>
              <a:t>penuh</a:t>
            </a:r>
            <a:r>
              <a:rPr lang="en-US" sz="3400" dirty="0">
                <a:latin typeface="Arial" pitchFamily="34" charset="0"/>
                <a:cs typeface="Arial" pitchFamily="34" charset="0"/>
              </a:rPr>
              <a:t> </a:t>
            </a:r>
            <a:r>
              <a:rPr lang="en-US" sz="3400" dirty="0" err="1">
                <a:latin typeface="Arial" pitchFamily="34" charset="0"/>
                <a:cs typeface="Arial" pitchFamily="34" charset="0"/>
              </a:rPr>
              <a:t>kepada</a:t>
            </a:r>
            <a:r>
              <a:rPr lang="en-US" sz="3400" dirty="0">
                <a:latin typeface="Arial" pitchFamily="34" charset="0"/>
                <a:cs typeface="Arial" pitchFamily="34" charset="0"/>
              </a:rPr>
              <a:t> </a:t>
            </a:r>
            <a:r>
              <a:rPr lang="en-US" sz="3400" dirty="0" err="1">
                <a:latin typeface="Arial" pitchFamily="34" charset="0"/>
                <a:cs typeface="Arial" pitchFamily="34" charset="0"/>
              </a:rPr>
              <a:t>setiap</a:t>
            </a:r>
            <a:r>
              <a:rPr lang="en-US" sz="3400" dirty="0">
                <a:latin typeface="Arial" pitchFamily="34" charset="0"/>
                <a:cs typeface="Arial" pitchFamily="34" charset="0"/>
              </a:rPr>
              <a:t> </a:t>
            </a:r>
            <a:r>
              <a:rPr lang="en-US" sz="3400" dirty="0" err="1">
                <a:latin typeface="Arial" pitchFamily="34" charset="0"/>
                <a:cs typeface="Arial" pitchFamily="34" charset="0"/>
              </a:rPr>
              <a:t>warga</a:t>
            </a:r>
            <a:r>
              <a:rPr lang="en-US" sz="3400" dirty="0">
                <a:latin typeface="Arial" pitchFamily="34" charset="0"/>
                <a:cs typeface="Arial" pitchFamily="34" charset="0"/>
              </a:rPr>
              <a:t> </a:t>
            </a:r>
            <a:r>
              <a:rPr lang="en-US" sz="3400" dirty="0" err="1">
                <a:latin typeface="Arial" pitchFamily="34" charset="0"/>
                <a:cs typeface="Arial" pitchFamily="34" charset="0"/>
              </a:rPr>
              <a:t>negara</a:t>
            </a:r>
            <a:r>
              <a:rPr lang="en-US" sz="3400" dirty="0">
                <a:latin typeface="Arial" pitchFamily="34" charset="0"/>
                <a:cs typeface="Arial" pitchFamily="34" charset="0"/>
              </a:rPr>
              <a:t> Indonesia, </a:t>
            </a:r>
            <a:r>
              <a:rPr lang="en-US" sz="3400" dirty="0" err="1">
                <a:latin typeface="Arial" pitchFamily="34" charset="0"/>
                <a:cs typeface="Arial" pitchFamily="34" charset="0"/>
              </a:rPr>
              <a:t>mendapatkan</a:t>
            </a:r>
            <a:r>
              <a:rPr lang="en-US" sz="3400" dirty="0">
                <a:latin typeface="Arial" pitchFamily="34" charset="0"/>
                <a:cs typeface="Arial" pitchFamily="34" charset="0"/>
              </a:rPr>
              <a:t> </a:t>
            </a:r>
            <a:r>
              <a:rPr lang="en-US" sz="3400" dirty="0" err="1">
                <a:latin typeface="Arial" pitchFamily="34" charset="0"/>
                <a:cs typeface="Arial" pitchFamily="34" charset="0"/>
              </a:rPr>
              <a:t>perlakukan</a:t>
            </a:r>
            <a:r>
              <a:rPr lang="en-US" sz="3400" dirty="0">
                <a:latin typeface="Arial" pitchFamily="34" charset="0"/>
                <a:cs typeface="Arial" pitchFamily="34" charset="0"/>
              </a:rPr>
              <a:t> yang </a:t>
            </a:r>
            <a:r>
              <a:rPr lang="en-US" sz="3400" dirty="0" err="1">
                <a:latin typeface="Arial" pitchFamily="34" charset="0"/>
                <a:cs typeface="Arial" pitchFamily="34" charset="0"/>
              </a:rPr>
              <a:t>sama</a:t>
            </a:r>
            <a:r>
              <a:rPr lang="en-US" sz="3400" dirty="0">
                <a:latin typeface="Arial" pitchFamily="34" charset="0"/>
                <a:cs typeface="Arial" pitchFamily="34" charset="0"/>
              </a:rPr>
              <a:t> di </a:t>
            </a:r>
            <a:r>
              <a:rPr lang="en-US" sz="3400" dirty="0" err="1">
                <a:latin typeface="Arial" pitchFamily="34" charset="0"/>
                <a:cs typeface="Arial" pitchFamily="34" charset="0"/>
              </a:rPr>
              <a:t>dalam</a:t>
            </a:r>
            <a:r>
              <a:rPr lang="en-US" sz="3400" dirty="0">
                <a:latin typeface="Arial" pitchFamily="34" charset="0"/>
                <a:cs typeface="Arial" pitchFamily="34" charset="0"/>
              </a:rPr>
              <a:t> </a:t>
            </a:r>
            <a:r>
              <a:rPr lang="en-US" sz="3400" dirty="0" err="1">
                <a:latin typeface="Arial" pitchFamily="34" charset="0"/>
                <a:cs typeface="Arial" pitchFamily="34" charset="0"/>
              </a:rPr>
              <a:t>hukum</a:t>
            </a:r>
            <a:r>
              <a:rPr lang="en-US" sz="3400" dirty="0">
                <a:latin typeface="Arial" pitchFamily="34" charset="0"/>
                <a:cs typeface="Arial" pitchFamily="34" charset="0"/>
              </a:rPr>
              <a:t> </a:t>
            </a:r>
            <a:r>
              <a:rPr lang="en-US" sz="3400" dirty="0" err="1">
                <a:latin typeface="Arial" pitchFamily="34" charset="0"/>
                <a:cs typeface="Arial" pitchFamily="34" charset="0"/>
              </a:rPr>
              <a:t>dan</a:t>
            </a:r>
            <a:r>
              <a:rPr lang="en-US" sz="3400" dirty="0">
                <a:latin typeface="Arial" pitchFamily="34" charset="0"/>
                <a:cs typeface="Arial" pitchFamily="34" charset="0"/>
              </a:rPr>
              <a:t> </a:t>
            </a:r>
            <a:r>
              <a:rPr lang="en-US" sz="3400" dirty="0" err="1">
                <a:latin typeface="Arial" pitchFamily="34" charset="0"/>
                <a:cs typeface="Arial" pitchFamily="34" charset="0"/>
              </a:rPr>
              <a:t>pemerintahan</a:t>
            </a:r>
            <a:r>
              <a:rPr lang="en-US" sz="3400" dirty="0">
                <a:latin typeface="Arial" pitchFamily="34" charset="0"/>
                <a:cs typeface="Arial" pitchFamily="34" charset="0"/>
              </a:rPr>
              <a:t>.</a:t>
            </a:r>
            <a:endParaRPr lang="id-ID" sz="3400" dirty="0">
              <a:latin typeface="Arial" pitchFamily="34" charset="0"/>
              <a:cs typeface="Arial" pitchFamily="34" charset="0"/>
            </a:endParaRPr>
          </a:p>
          <a:p>
            <a:pPr marL="514350" lvl="0" indent="-514350" algn="just">
              <a:buFont typeface="+mj-lt"/>
              <a:buAutoNum type="arabicPeriod"/>
            </a:pPr>
            <a:r>
              <a:rPr lang="en-US" sz="3400" dirty="0" err="1">
                <a:latin typeface="Arial" pitchFamily="34" charset="0"/>
                <a:cs typeface="Arial" pitchFamily="34" charset="0"/>
              </a:rPr>
              <a:t>Asas</a:t>
            </a:r>
            <a:r>
              <a:rPr lang="en-US" sz="3400" dirty="0">
                <a:latin typeface="Arial" pitchFamily="34" charset="0"/>
                <a:cs typeface="Arial" pitchFamily="34" charset="0"/>
              </a:rPr>
              <a:t> </a:t>
            </a:r>
            <a:r>
              <a:rPr lang="en-US" sz="3400" dirty="0" err="1">
                <a:latin typeface="Arial" pitchFamily="34" charset="0"/>
                <a:cs typeface="Arial" pitchFamily="34" charset="0"/>
              </a:rPr>
              <a:t>persamaan</a:t>
            </a:r>
            <a:r>
              <a:rPr lang="en-US" sz="3400" dirty="0">
                <a:latin typeface="Arial" pitchFamily="34" charset="0"/>
                <a:cs typeface="Arial" pitchFamily="34" charset="0"/>
              </a:rPr>
              <a:t> di </a:t>
            </a:r>
            <a:r>
              <a:rPr lang="en-US" sz="3400" dirty="0" err="1">
                <a:latin typeface="Arial" pitchFamily="34" charset="0"/>
                <a:cs typeface="Arial" pitchFamily="34" charset="0"/>
              </a:rPr>
              <a:t>dalam</a:t>
            </a:r>
            <a:r>
              <a:rPr lang="en-US" sz="3400" dirty="0">
                <a:latin typeface="Arial" pitchFamily="34" charset="0"/>
                <a:cs typeface="Arial" pitchFamily="34" charset="0"/>
              </a:rPr>
              <a:t> </a:t>
            </a:r>
            <a:r>
              <a:rPr lang="en-US" sz="3400" dirty="0" err="1">
                <a:latin typeface="Arial" pitchFamily="34" charset="0"/>
                <a:cs typeface="Arial" pitchFamily="34" charset="0"/>
              </a:rPr>
              <a:t>hukum</a:t>
            </a:r>
            <a:r>
              <a:rPr lang="en-US" sz="3400" dirty="0">
                <a:latin typeface="Arial" pitchFamily="34" charset="0"/>
                <a:cs typeface="Arial" pitchFamily="34" charset="0"/>
              </a:rPr>
              <a:t> </a:t>
            </a:r>
            <a:r>
              <a:rPr lang="en-US" sz="3400" dirty="0" err="1">
                <a:latin typeface="Arial" pitchFamily="34" charset="0"/>
                <a:cs typeface="Arial" pitchFamily="34" charset="0"/>
              </a:rPr>
              <a:t>dan</a:t>
            </a:r>
            <a:r>
              <a:rPr lang="en-US" sz="3400" dirty="0">
                <a:latin typeface="Arial" pitchFamily="34" charset="0"/>
                <a:cs typeface="Arial" pitchFamily="34" charset="0"/>
              </a:rPr>
              <a:t> </a:t>
            </a:r>
            <a:r>
              <a:rPr lang="en-US" sz="3400" dirty="0" err="1">
                <a:latin typeface="Arial" pitchFamily="34" charset="0"/>
                <a:cs typeface="Arial" pitchFamily="34" charset="0"/>
              </a:rPr>
              <a:t>pemerintahan</a:t>
            </a:r>
            <a:r>
              <a:rPr lang="en-US" sz="3400" dirty="0">
                <a:latin typeface="Arial" pitchFamily="34" charset="0"/>
                <a:cs typeface="Arial" pitchFamily="34" charset="0"/>
              </a:rPr>
              <a:t>, </a:t>
            </a:r>
            <a:r>
              <a:rPr lang="en-US" sz="3400" dirty="0" err="1">
                <a:latin typeface="Arial" pitchFamily="34" charset="0"/>
                <a:cs typeface="Arial" pitchFamily="34" charset="0"/>
              </a:rPr>
              <a:t>adalah</a:t>
            </a:r>
            <a:r>
              <a:rPr lang="en-US" sz="3400" dirty="0">
                <a:latin typeface="Arial" pitchFamily="34" charset="0"/>
                <a:cs typeface="Arial" pitchFamily="34" charset="0"/>
              </a:rPr>
              <a:t> </a:t>
            </a:r>
            <a:r>
              <a:rPr lang="en-US" sz="3400" dirty="0" err="1">
                <a:latin typeface="Arial" pitchFamily="34" charset="0"/>
                <a:cs typeface="Arial" pitchFamily="34" charset="0"/>
              </a:rPr>
              <a:t>asasyang</a:t>
            </a:r>
            <a:r>
              <a:rPr lang="en-US" sz="3400" dirty="0">
                <a:latin typeface="Arial" pitchFamily="34" charset="0"/>
                <a:cs typeface="Arial" pitchFamily="34" charset="0"/>
              </a:rPr>
              <a:t> </a:t>
            </a:r>
            <a:r>
              <a:rPr lang="en-US" sz="3400" dirty="0" err="1">
                <a:latin typeface="Arial" pitchFamily="34" charset="0"/>
                <a:cs typeface="Arial" pitchFamily="34" charset="0"/>
              </a:rPr>
              <a:t>menetukan</a:t>
            </a:r>
            <a:r>
              <a:rPr lang="en-US" sz="3400" dirty="0">
                <a:latin typeface="Arial" pitchFamily="34" charset="0"/>
                <a:cs typeface="Arial" pitchFamily="34" charset="0"/>
              </a:rPr>
              <a:t> </a:t>
            </a:r>
            <a:r>
              <a:rPr lang="en-US" sz="3400" dirty="0" err="1">
                <a:latin typeface="Arial" pitchFamily="34" charset="0"/>
                <a:cs typeface="Arial" pitchFamily="34" charset="0"/>
              </a:rPr>
              <a:t>bahwa</a:t>
            </a:r>
            <a:r>
              <a:rPr lang="en-US" sz="3400" dirty="0">
                <a:latin typeface="Arial" pitchFamily="34" charset="0"/>
                <a:cs typeface="Arial" pitchFamily="34" charset="0"/>
              </a:rPr>
              <a:t> </a:t>
            </a:r>
            <a:r>
              <a:rPr lang="en-US" sz="3400" dirty="0" err="1">
                <a:latin typeface="Arial" pitchFamily="34" charset="0"/>
                <a:cs typeface="Arial" pitchFamily="34" charset="0"/>
              </a:rPr>
              <a:t>setiap</a:t>
            </a:r>
            <a:r>
              <a:rPr lang="en-US" sz="3400" dirty="0">
                <a:latin typeface="Arial" pitchFamily="34" charset="0"/>
                <a:cs typeface="Arial" pitchFamily="34" charset="0"/>
              </a:rPr>
              <a:t> </a:t>
            </a:r>
            <a:r>
              <a:rPr lang="en-US" sz="3400" dirty="0" err="1">
                <a:latin typeface="Arial" pitchFamily="34" charset="0"/>
                <a:cs typeface="Arial" pitchFamily="34" charset="0"/>
              </a:rPr>
              <a:t>warga</a:t>
            </a:r>
            <a:r>
              <a:rPr lang="en-US" sz="3400" dirty="0">
                <a:latin typeface="Arial" pitchFamily="34" charset="0"/>
                <a:cs typeface="Arial" pitchFamily="34" charset="0"/>
              </a:rPr>
              <a:t> </a:t>
            </a:r>
            <a:r>
              <a:rPr lang="en-US" sz="3400" dirty="0" err="1">
                <a:latin typeface="Arial" pitchFamily="34" charset="0"/>
                <a:cs typeface="Arial" pitchFamily="34" charset="0"/>
              </a:rPr>
              <a:t>negara</a:t>
            </a:r>
            <a:r>
              <a:rPr lang="en-US" sz="3400" dirty="0">
                <a:latin typeface="Arial" pitchFamily="34" charset="0"/>
                <a:cs typeface="Arial" pitchFamily="34" charset="0"/>
              </a:rPr>
              <a:t> Indonesia </a:t>
            </a:r>
            <a:r>
              <a:rPr lang="en-US" sz="3400" dirty="0" err="1">
                <a:latin typeface="Arial" pitchFamily="34" charset="0"/>
                <a:cs typeface="Arial" pitchFamily="34" charset="0"/>
              </a:rPr>
              <a:t>mendapatkan</a:t>
            </a:r>
            <a:r>
              <a:rPr lang="en-US" sz="3400" dirty="0">
                <a:latin typeface="Arial" pitchFamily="34" charset="0"/>
                <a:cs typeface="Arial" pitchFamily="34" charset="0"/>
              </a:rPr>
              <a:t> </a:t>
            </a:r>
            <a:r>
              <a:rPr lang="en-US" sz="3400" dirty="0" err="1">
                <a:latin typeface="Arial" pitchFamily="34" charset="0"/>
                <a:cs typeface="Arial" pitchFamily="34" charset="0"/>
              </a:rPr>
              <a:t>perlakuan</a:t>
            </a:r>
            <a:r>
              <a:rPr lang="en-US" sz="3400" dirty="0">
                <a:latin typeface="Arial" pitchFamily="34" charset="0"/>
                <a:cs typeface="Arial" pitchFamily="34" charset="0"/>
              </a:rPr>
              <a:t> yang </a:t>
            </a:r>
            <a:r>
              <a:rPr lang="en-US" sz="3400" dirty="0" err="1">
                <a:latin typeface="Arial" pitchFamily="34" charset="0"/>
                <a:cs typeface="Arial" pitchFamily="34" charset="0"/>
              </a:rPr>
              <a:t>sama</a:t>
            </a:r>
            <a:r>
              <a:rPr lang="en-US" sz="3400" dirty="0">
                <a:latin typeface="Arial" pitchFamily="34" charset="0"/>
                <a:cs typeface="Arial" pitchFamily="34" charset="0"/>
              </a:rPr>
              <a:t> di </a:t>
            </a:r>
            <a:r>
              <a:rPr lang="en-US" sz="3400" dirty="0" err="1">
                <a:latin typeface="Arial" pitchFamily="34" charset="0"/>
                <a:cs typeface="Arial" pitchFamily="34" charset="0"/>
              </a:rPr>
              <a:t>dalam</a:t>
            </a:r>
            <a:r>
              <a:rPr lang="en-US" sz="3400" dirty="0">
                <a:latin typeface="Arial" pitchFamily="34" charset="0"/>
                <a:cs typeface="Arial" pitchFamily="34" charset="0"/>
              </a:rPr>
              <a:t> </a:t>
            </a:r>
            <a:r>
              <a:rPr lang="en-US" sz="3400" dirty="0" err="1">
                <a:latin typeface="Arial" pitchFamily="34" charset="0"/>
                <a:cs typeface="Arial" pitchFamily="34" charset="0"/>
              </a:rPr>
              <a:t>hukum</a:t>
            </a:r>
            <a:r>
              <a:rPr lang="en-US" sz="3400" dirty="0">
                <a:latin typeface="Arial" pitchFamily="34" charset="0"/>
                <a:cs typeface="Arial" pitchFamily="34" charset="0"/>
              </a:rPr>
              <a:t> </a:t>
            </a:r>
            <a:r>
              <a:rPr lang="en-US" sz="3400" dirty="0" err="1">
                <a:latin typeface="Arial" pitchFamily="34" charset="0"/>
                <a:cs typeface="Arial" pitchFamily="34" charset="0"/>
              </a:rPr>
              <a:t>dan</a:t>
            </a:r>
            <a:r>
              <a:rPr lang="en-US" sz="3400" dirty="0">
                <a:latin typeface="Arial" pitchFamily="34" charset="0"/>
                <a:cs typeface="Arial" pitchFamily="34" charset="0"/>
              </a:rPr>
              <a:t> </a:t>
            </a:r>
            <a:r>
              <a:rPr lang="en-US" sz="3400" dirty="0" err="1">
                <a:latin typeface="Arial" pitchFamily="34" charset="0"/>
                <a:cs typeface="Arial" pitchFamily="34" charset="0"/>
              </a:rPr>
              <a:t>pemerintahan</a:t>
            </a:r>
            <a:r>
              <a:rPr lang="en-US" sz="3400" dirty="0">
                <a:latin typeface="Arial" pitchFamily="34" charset="0"/>
                <a:cs typeface="Arial" pitchFamily="34" charset="0"/>
              </a:rPr>
              <a:t>.</a:t>
            </a:r>
            <a:endParaRPr lang="id-ID" sz="3400" dirty="0">
              <a:latin typeface="Arial" pitchFamily="34" charset="0"/>
              <a:cs typeface="Arial" pitchFamily="34" charset="0"/>
            </a:endParaRPr>
          </a:p>
          <a:p>
            <a:pPr marL="514350" lvl="0" indent="-514350" algn="just">
              <a:buFont typeface="+mj-lt"/>
              <a:buAutoNum type="arabicPeriod"/>
            </a:pPr>
            <a:r>
              <a:rPr lang="en-US" sz="3400" dirty="0" err="1">
                <a:latin typeface="Arial" pitchFamily="34" charset="0"/>
                <a:cs typeface="Arial" pitchFamily="34" charset="0"/>
              </a:rPr>
              <a:t>Asas</a:t>
            </a:r>
            <a:r>
              <a:rPr lang="en-US" sz="3400" dirty="0">
                <a:latin typeface="Arial" pitchFamily="34" charset="0"/>
                <a:cs typeface="Arial" pitchFamily="34" charset="0"/>
              </a:rPr>
              <a:t> </a:t>
            </a:r>
            <a:r>
              <a:rPr lang="en-US" sz="3400" dirty="0" err="1">
                <a:latin typeface="Arial" pitchFamily="34" charset="0"/>
                <a:cs typeface="Arial" pitchFamily="34" charset="0"/>
              </a:rPr>
              <a:t>kebenaran</a:t>
            </a:r>
            <a:r>
              <a:rPr lang="en-US" sz="3400" dirty="0">
                <a:latin typeface="Arial" pitchFamily="34" charset="0"/>
                <a:cs typeface="Arial" pitchFamily="34" charset="0"/>
              </a:rPr>
              <a:t> </a:t>
            </a:r>
            <a:r>
              <a:rPr lang="en-US" sz="3400" dirty="0" err="1">
                <a:latin typeface="Arial" pitchFamily="34" charset="0"/>
                <a:cs typeface="Arial" pitchFamily="34" charset="0"/>
              </a:rPr>
              <a:t>substantif</a:t>
            </a:r>
            <a:r>
              <a:rPr lang="en-US" sz="3400" dirty="0">
                <a:latin typeface="Arial" pitchFamily="34" charset="0"/>
                <a:cs typeface="Arial" pitchFamily="34" charset="0"/>
              </a:rPr>
              <a:t>, </a:t>
            </a:r>
            <a:r>
              <a:rPr lang="en-US" sz="3400" dirty="0" err="1">
                <a:latin typeface="Arial" pitchFamily="34" charset="0"/>
                <a:cs typeface="Arial" pitchFamily="34" charset="0"/>
              </a:rPr>
              <a:t>adalah</a:t>
            </a:r>
            <a:r>
              <a:rPr lang="en-US" sz="3400" dirty="0">
                <a:latin typeface="Arial" pitchFamily="34" charset="0"/>
                <a:cs typeface="Arial" pitchFamily="34" charset="0"/>
              </a:rPr>
              <a:t> </a:t>
            </a:r>
            <a:r>
              <a:rPr lang="en-US" sz="3400" dirty="0" err="1">
                <a:latin typeface="Arial" pitchFamily="34" charset="0"/>
                <a:cs typeface="Arial" pitchFamily="34" charset="0"/>
              </a:rPr>
              <a:t>prosedur</a:t>
            </a:r>
            <a:r>
              <a:rPr lang="en-US" sz="3400" dirty="0">
                <a:latin typeface="Arial" pitchFamily="34" charset="0"/>
                <a:cs typeface="Arial" pitchFamily="34" charset="0"/>
              </a:rPr>
              <a:t> </a:t>
            </a:r>
            <a:r>
              <a:rPr lang="en-US" sz="3400" dirty="0" err="1">
                <a:latin typeface="Arial" pitchFamily="34" charset="0"/>
                <a:cs typeface="Arial" pitchFamily="34" charset="0"/>
              </a:rPr>
              <a:t>pewarganegaraan</a:t>
            </a:r>
            <a:r>
              <a:rPr lang="en-US" sz="3400" dirty="0">
                <a:latin typeface="Arial" pitchFamily="34" charset="0"/>
                <a:cs typeface="Arial" pitchFamily="34" charset="0"/>
              </a:rPr>
              <a:t> </a:t>
            </a:r>
            <a:r>
              <a:rPr lang="en-US" sz="3400" dirty="0" err="1">
                <a:latin typeface="Arial" pitchFamily="34" charset="0"/>
                <a:cs typeface="Arial" pitchFamily="34" charset="0"/>
              </a:rPr>
              <a:t>seseorang</a:t>
            </a:r>
            <a:r>
              <a:rPr lang="en-US" sz="3400" dirty="0">
                <a:latin typeface="Arial" pitchFamily="34" charset="0"/>
                <a:cs typeface="Arial" pitchFamily="34" charset="0"/>
              </a:rPr>
              <a:t> </a:t>
            </a:r>
            <a:r>
              <a:rPr lang="en-US" sz="3400" dirty="0" err="1">
                <a:latin typeface="Arial" pitchFamily="34" charset="0"/>
                <a:cs typeface="Arial" pitchFamily="34" charset="0"/>
              </a:rPr>
              <a:t>tidak</a:t>
            </a:r>
            <a:r>
              <a:rPr lang="en-US" sz="3400" dirty="0">
                <a:latin typeface="Arial" pitchFamily="34" charset="0"/>
                <a:cs typeface="Arial" pitchFamily="34" charset="0"/>
              </a:rPr>
              <a:t> </a:t>
            </a:r>
            <a:r>
              <a:rPr lang="en-US" sz="3400" dirty="0" err="1">
                <a:latin typeface="Arial" pitchFamily="34" charset="0"/>
                <a:cs typeface="Arial" pitchFamily="34" charset="0"/>
              </a:rPr>
              <a:t>hanya</a:t>
            </a:r>
            <a:r>
              <a:rPr lang="en-US" sz="3400" dirty="0">
                <a:latin typeface="Arial" pitchFamily="34" charset="0"/>
                <a:cs typeface="Arial" pitchFamily="34" charset="0"/>
              </a:rPr>
              <a:t> </a:t>
            </a:r>
            <a:r>
              <a:rPr lang="en-US" sz="3400" dirty="0" err="1">
                <a:latin typeface="Arial" pitchFamily="34" charset="0"/>
                <a:cs typeface="Arial" pitchFamily="34" charset="0"/>
              </a:rPr>
              <a:t>bersifat</a:t>
            </a:r>
            <a:r>
              <a:rPr lang="en-US" sz="3400" dirty="0">
                <a:latin typeface="Arial" pitchFamily="34" charset="0"/>
                <a:cs typeface="Arial" pitchFamily="34" charset="0"/>
              </a:rPr>
              <a:t> </a:t>
            </a:r>
            <a:r>
              <a:rPr lang="en-US" sz="3400" dirty="0" err="1">
                <a:latin typeface="Arial" pitchFamily="34" charset="0"/>
                <a:cs typeface="Arial" pitchFamily="34" charset="0"/>
              </a:rPr>
              <a:t>administratif</a:t>
            </a:r>
            <a:r>
              <a:rPr lang="en-US" sz="3400" dirty="0">
                <a:latin typeface="Arial" pitchFamily="34" charset="0"/>
                <a:cs typeface="Arial" pitchFamily="34" charset="0"/>
              </a:rPr>
              <a:t>, </a:t>
            </a:r>
            <a:r>
              <a:rPr lang="en-US" sz="3400" dirty="0" err="1">
                <a:latin typeface="Arial" pitchFamily="34" charset="0"/>
                <a:cs typeface="Arial" pitchFamily="34" charset="0"/>
              </a:rPr>
              <a:t>tetapi</a:t>
            </a:r>
            <a:r>
              <a:rPr lang="en-US" sz="3400" dirty="0">
                <a:latin typeface="Arial" pitchFamily="34" charset="0"/>
                <a:cs typeface="Arial" pitchFamily="34" charset="0"/>
              </a:rPr>
              <a:t> </a:t>
            </a:r>
            <a:r>
              <a:rPr lang="en-US" sz="3400" dirty="0" err="1">
                <a:latin typeface="Arial" pitchFamily="34" charset="0"/>
                <a:cs typeface="Arial" pitchFamily="34" charset="0"/>
              </a:rPr>
              <a:t>juga</a:t>
            </a:r>
            <a:r>
              <a:rPr lang="en-US" sz="3400" dirty="0">
                <a:latin typeface="Arial" pitchFamily="34" charset="0"/>
                <a:cs typeface="Arial" pitchFamily="34" charset="0"/>
              </a:rPr>
              <a:t> </a:t>
            </a:r>
            <a:r>
              <a:rPr lang="en-US" sz="3400" dirty="0" err="1">
                <a:latin typeface="Arial" pitchFamily="34" charset="0"/>
                <a:cs typeface="Arial" pitchFamily="34" charset="0"/>
              </a:rPr>
              <a:t>disertai</a:t>
            </a:r>
            <a:r>
              <a:rPr lang="en-US" sz="3400" dirty="0">
                <a:latin typeface="Arial" pitchFamily="34" charset="0"/>
                <a:cs typeface="Arial" pitchFamily="34" charset="0"/>
              </a:rPr>
              <a:t> </a:t>
            </a:r>
            <a:r>
              <a:rPr lang="en-US" sz="3400" dirty="0" err="1">
                <a:latin typeface="Arial" pitchFamily="34" charset="0"/>
                <a:cs typeface="Arial" pitchFamily="34" charset="0"/>
              </a:rPr>
              <a:t>disertai</a:t>
            </a:r>
            <a:r>
              <a:rPr lang="en-US" sz="3400" dirty="0">
                <a:latin typeface="Arial" pitchFamily="34" charset="0"/>
                <a:cs typeface="Arial" pitchFamily="34" charset="0"/>
              </a:rPr>
              <a:t> </a:t>
            </a:r>
            <a:r>
              <a:rPr lang="en-US" sz="3400" dirty="0" err="1">
                <a:latin typeface="Arial" pitchFamily="34" charset="0"/>
                <a:cs typeface="Arial" pitchFamily="34" charset="0"/>
              </a:rPr>
              <a:t>substansi</a:t>
            </a:r>
            <a:r>
              <a:rPr lang="en-US" sz="3400" dirty="0">
                <a:latin typeface="Arial" pitchFamily="34" charset="0"/>
                <a:cs typeface="Arial" pitchFamily="34" charset="0"/>
              </a:rPr>
              <a:t> </a:t>
            </a:r>
            <a:r>
              <a:rPr lang="en-US" sz="3400" dirty="0" err="1">
                <a:latin typeface="Arial" pitchFamily="34" charset="0"/>
                <a:cs typeface="Arial" pitchFamily="34" charset="0"/>
              </a:rPr>
              <a:t>dan</a:t>
            </a:r>
            <a:r>
              <a:rPr lang="en-US" sz="3400" dirty="0">
                <a:latin typeface="Arial" pitchFamily="34" charset="0"/>
                <a:cs typeface="Arial" pitchFamily="34" charset="0"/>
              </a:rPr>
              <a:t> </a:t>
            </a:r>
            <a:r>
              <a:rPr lang="en-US" sz="3400" dirty="0" err="1">
                <a:latin typeface="Arial" pitchFamily="34" charset="0"/>
                <a:cs typeface="Arial" pitchFamily="34" charset="0"/>
              </a:rPr>
              <a:t>syarat-syarat</a:t>
            </a:r>
            <a:r>
              <a:rPr lang="en-US" sz="3400" dirty="0">
                <a:latin typeface="Arial" pitchFamily="34" charset="0"/>
                <a:cs typeface="Arial" pitchFamily="34" charset="0"/>
              </a:rPr>
              <a:t> </a:t>
            </a:r>
            <a:r>
              <a:rPr lang="en-US" sz="3400" dirty="0" err="1">
                <a:latin typeface="Arial" pitchFamily="34" charset="0"/>
                <a:cs typeface="Arial" pitchFamily="34" charset="0"/>
              </a:rPr>
              <a:t>permohonan</a:t>
            </a:r>
            <a:r>
              <a:rPr lang="en-US" sz="3400" dirty="0">
                <a:latin typeface="Arial" pitchFamily="34" charset="0"/>
                <a:cs typeface="Arial" pitchFamily="34" charset="0"/>
              </a:rPr>
              <a:t> yang </a:t>
            </a:r>
            <a:r>
              <a:rPr lang="en-US" sz="3400" dirty="0" err="1">
                <a:latin typeface="Arial" pitchFamily="34" charset="0"/>
                <a:cs typeface="Arial" pitchFamily="34" charset="0"/>
              </a:rPr>
              <a:t>dapat</a:t>
            </a:r>
            <a:r>
              <a:rPr lang="en-US" sz="3400" dirty="0">
                <a:latin typeface="Arial" pitchFamily="34" charset="0"/>
                <a:cs typeface="Arial" pitchFamily="34" charset="0"/>
              </a:rPr>
              <a:t> </a:t>
            </a:r>
            <a:r>
              <a:rPr lang="en-US" sz="3400" dirty="0" err="1" smtClean="0">
                <a:latin typeface="Arial" pitchFamily="34" charset="0"/>
                <a:cs typeface="Arial" pitchFamily="34" charset="0"/>
              </a:rPr>
              <a:t>dipertangungjawabkan</a:t>
            </a:r>
            <a:r>
              <a:rPr lang="en-US" sz="3400" dirty="0" smtClean="0">
                <a:latin typeface="Arial" pitchFamily="34" charset="0"/>
                <a:cs typeface="Arial" pitchFamily="34" charset="0"/>
              </a:rPr>
              <a:t> </a:t>
            </a:r>
            <a:r>
              <a:rPr lang="en-US" sz="3400" dirty="0" err="1" smtClean="0">
                <a:latin typeface="Arial" pitchFamily="34" charset="0"/>
                <a:cs typeface="Arial" pitchFamily="34" charset="0"/>
              </a:rPr>
              <a:t>ebenarannya</a:t>
            </a:r>
            <a:r>
              <a:rPr lang="en-US" sz="3400" dirty="0">
                <a:latin typeface="Arial" pitchFamily="34" charset="0"/>
                <a:cs typeface="Arial" pitchFamily="34" charset="0"/>
              </a:rPr>
              <a:t>. </a:t>
            </a:r>
            <a:endParaRPr lang="id-ID" sz="3400" dirty="0">
              <a:latin typeface="Arial" pitchFamily="34" charset="0"/>
              <a:cs typeface="Arial" pitchFamily="34" charset="0"/>
            </a:endParaRPr>
          </a:p>
          <a:p>
            <a:pPr marL="514350" lvl="0" indent="-514350" algn="just">
              <a:buFont typeface="+mj-lt"/>
              <a:buAutoNum type="arabicPeriod"/>
            </a:pPr>
            <a:r>
              <a:rPr lang="en-US" sz="3400" dirty="0" err="1">
                <a:latin typeface="Arial" pitchFamily="34" charset="0"/>
                <a:cs typeface="Arial" pitchFamily="34" charset="0"/>
              </a:rPr>
              <a:t>asas</a:t>
            </a:r>
            <a:r>
              <a:rPr lang="en-US" sz="3400" dirty="0">
                <a:latin typeface="Arial" pitchFamily="34" charset="0"/>
                <a:cs typeface="Arial" pitchFamily="34" charset="0"/>
              </a:rPr>
              <a:t> </a:t>
            </a:r>
            <a:r>
              <a:rPr lang="en-US" sz="3400" dirty="0" err="1">
                <a:latin typeface="Arial" pitchFamily="34" charset="0"/>
                <a:cs typeface="Arial" pitchFamily="34" charset="0"/>
              </a:rPr>
              <a:t>nondiskriminatif</a:t>
            </a:r>
            <a:r>
              <a:rPr lang="en-US" sz="3400" dirty="0">
                <a:latin typeface="Arial" pitchFamily="34" charset="0"/>
                <a:cs typeface="Arial" pitchFamily="34" charset="0"/>
              </a:rPr>
              <a:t>, </a:t>
            </a:r>
            <a:r>
              <a:rPr lang="en-US" sz="3400" dirty="0" err="1">
                <a:latin typeface="Arial" pitchFamily="34" charset="0"/>
                <a:cs typeface="Arial" pitchFamily="34" charset="0"/>
              </a:rPr>
              <a:t>yaitu</a:t>
            </a:r>
            <a:r>
              <a:rPr lang="en-US" sz="3400" dirty="0">
                <a:latin typeface="Arial" pitchFamily="34" charset="0"/>
                <a:cs typeface="Arial" pitchFamily="34" charset="0"/>
              </a:rPr>
              <a:t> </a:t>
            </a:r>
            <a:r>
              <a:rPr lang="en-US" sz="3400" dirty="0" err="1">
                <a:latin typeface="Arial" pitchFamily="34" charset="0"/>
                <a:cs typeface="Arial" pitchFamily="34" charset="0"/>
              </a:rPr>
              <a:t>asas</a:t>
            </a:r>
            <a:r>
              <a:rPr lang="en-US" sz="3400" dirty="0">
                <a:latin typeface="Arial" pitchFamily="34" charset="0"/>
                <a:cs typeface="Arial" pitchFamily="34" charset="0"/>
              </a:rPr>
              <a:t> yang </a:t>
            </a:r>
            <a:r>
              <a:rPr lang="en-US" sz="3400" dirty="0" err="1">
                <a:latin typeface="Arial" pitchFamily="34" charset="0"/>
                <a:cs typeface="Arial" pitchFamily="34" charset="0"/>
              </a:rPr>
              <a:t>tidak</a:t>
            </a:r>
            <a:r>
              <a:rPr lang="en-US" sz="3400" dirty="0">
                <a:latin typeface="Arial" pitchFamily="34" charset="0"/>
                <a:cs typeface="Arial" pitchFamily="34" charset="0"/>
              </a:rPr>
              <a:t> </a:t>
            </a:r>
            <a:r>
              <a:rPr lang="en-US" sz="3400" dirty="0" err="1">
                <a:latin typeface="Arial" pitchFamily="34" charset="0"/>
                <a:cs typeface="Arial" pitchFamily="34" charset="0"/>
              </a:rPr>
              <a:t>membedakan</a:t>
            </a:r>
            <a:r>
              <a:rPr lang="en-US" sz="3400" dirty="0">
                <a:latin typeface="Arial" pitchFamily="34" charset="0"/>
                <a:cs typeface="Arial" pitchFamily="34" charset="0"/>
              </a:rPr>
              <a:t> </a:t>
            </a:r>
            <a:r>
              <a:rPr lang="en-US" sz="3400" dirty="0" err="1">
                <a:latin typeface="Arial" pitchFamily="34" charset="0"/>
                <a:cs typeface="Arial" pitchFamily="34" charset="0"/>
              </a:rPr>
              <a:t>perlakuan</a:t>
            </a:r>
            <a:r>
              <a:rPr lang="en-US" sz="3400" dirty="0">
                <a:latin typeface="Arial" pitchFamily="34" charset="0"/>
                <a:cs typeface="Arial" pitchFamily="34" charset="0"/>
              </a:rPr>
              <a:t> </a:t>
            </a:r>
            <a:r>
              <a:rPr lang="en-US" sz="3400" dirty="0" err="1">
                <a:latin typeface="Arial" pitchFamily="34" charset="0"/>
                <a:cs typeface="Arial" pitchFamily="34" charset="0"/>
              </a:rPr>
              <a:t>dalam</a:t>
            </a:r>
            <a:r>
              <a:rPr lang="en-US" sz="3400" dirty="0">
                <a:latin typeface="Arial" pitchFamily="34" charset="0"/>
                <a:cs typeface="Arial" pitchFamily="34" charset="0"/>
              </a:rPr>
              <a:t> </a:t>
            </a:r>
            <a:r>
              <a:rPr lang="en-US" sz="3400" dirty="0" err="1">
                <a:latin typeface="Arial" pitchFamily="34" charset="0"/>
                <a:cs typeface="Arial" pitchFamily="34" charset="0"/>
              </a:rPr>
              <a:t>segala</a:t>
            </a:r>
            <a:r>
              <a:rPr lang="en-US" sz="3400" dirty="0">
                <a:latin typeface="Arial" pitchFamily="34" charset="0"/>
                <a:cs typeface="Arial" pitchFamily="34" charset="0"/>
              </a:rPr>
              <a:t> </a:t>
            </a:r>
            <a:r>
              <a:rPr lang="en-US" sz="3400" dirty="0" err="1">
                <a:latin typeface="Arial" pitchFamily="34" charset="0"/>
                <a:cs typeface="Arial" pitchFamily="34" charset="0"/>
              </a:rPr>
              <a:t>hal</a:t>
            </a:r>
            <a:r>
              <a:rPr lang="en-US" sz="3400" dirty="0">
                <a:latin typeface="Arial" pitchFamily="34" charset="0"/>
                <a:cs typeface="Arial" pitchFamily="34" charset="0"/>
              </a:rPr>
              <a:t> </a:t>
            </a:r>
            <a:r>
              <a:rPr lang="en-US" sz="3400" dirty="0" err="1">
                <a:latin typeface="Arial" pitchFamily="34" charset="0"/>
                <a:cs typeface="Arial" pitchFamily="34" charset="0"/>
              </a:rPr>
              <a:t>ikhwal</a:t>
            </a:r>
            <a:r>
              <a:rPr lang="en-US" sz="3400" dirty="0">
                <a:latin typeface="Arial" pitchFamily="34" charset="0"/>
                <a:cs typeface="Arial" pitchFamily="34" charset="0"/>
              </a:rPr>
              <a:t> yang </a:t>
            </a:r>
            <a:r>
              <a:rPr lang="en-US" sz="3400" dirty="0" err="1">
                <a:latin typeface="Arial" pitchFamily="34" charset="0"/>
                <a:cs typeface="Arial" pitchFamily="34" charset="0"/>
              </a:rPr>
              <a:t>berhubungan</a:t>
            </a:r>
            <a:r>
              <a:rPr lang="en-US" sz="3400" dirty="0">
                <a:latin typeface="Arial" pitchFamily="34" charset="0"/>
                <a:cs typeface="Arial" pitchFamily="34" charset="0"/>
              </a:rPr>
              <a:t> </a:t>
            </a:r>
            <a:r>
              <a:rPr lang="en-US" sz="3400" dirty="0" err="1">
                <a:latin typeface="Arial" pitchFamily="34" charset="0"/>
                <a:cs typeface="Arial" pitchFamily="34" charset="0"/>
              </a:rPr>
              <a:t>dengan</a:t>
            </a:r>
            <a:r>
              <a:rPr lang="en-US" sz="3400" dirty="0">
                <a:latin typeface="Arial" pitchFamily="34" charset="0"/>
                <a:cs typeface="Arial" pitchFamily="34" charset="0"/>
              </a:rPr>
              <a:t> </a:t>
            </a:r>
            <a:r>
              <a:rPr lang="en-US" sz="3400" dirty="0" err="1">
                <a:latin typeface="Arial" pitchFamily="34" charset="0"/>
                <a:cs typeface="Arial" pitchFamily="34" charset="0"/>
              </a:rPr>
              <a:t>warga</a:t>
            </a:r>
            <a:r>
              <a:rPr lang="en-US" sz="3400" dirty="0">
                <a:latin typeface="Arial" pitchFamily="34" charset="0"/>
                <a:cs typeface="Arial" pitchFamily="34" charset="0"/>
              </a:rPr>
              <a:t> </a:t>
            </a:r>
            <a:r>
              <a:rPr lang="en-US" sz="3400" dirty="0" err="1">
                <a:latin typeface="Arial" pitchFamily="34" charset="0"/>
                <a:cs typeface="Arial" pitchFamily="34" charset="0"/>
              </a:rPr>
              <a:t>negara</a:t>
            </a:r>
            <a:r>
              <a:rPr lang="en-US" sz="3400" dirty="0">
                <a:latin typeface="Arial" pitchFamily="34" charset="0"/>
                <a:cs typeface="Arial" pitchFamily="34" charset="0"/>
              </a:rPr>
              <a:t> </a:t>
            </a:r>
            <a:r>
              <a:rPr lang="en-US" sz="3400" dirty="0" err="1">
                <a:latin typeface="Arial" pitchFamily="34" charset="0"/>
                <a:cs typeface="Arial" pitchFamily="34" charset="0"/>
              </a:rPr>
              <a:t>atas</a:t>
            </a:r>
            <a:r>
              <a:rPr lang="en-US" sz="3400" dirty="0">
                <a:latin typeface="Arial" pitchFamily="34" charset="0"/>
                <a:cs typeface="Arial" pitchFamily="34" charset="0"/>
              </a:rPr>
              <a:t> </a:t>
            </a:r>
            <a:r>
              <a:rPr lang="en-US" sz="3400" dirty="0" err="1">
                <a:latin typeface="Arial" pitchFamily="34" charset="0"/>
                <a:cs typeface="Arial" pitchFamily="34" charset="0"/>
              </a:rPr>
              <a:t>dasar</a:t>
            </a:r>
            <a:r>
              <a:rPr lang="en-US" sz="3400" dirty="0">
                <a:latin typeface="Arial" pitchFamily="34" charset="0"/>
                <a:cs typeface="Arial" pitchFamily="34" charset="0"/>
              </a:rPr>
              <a:t>, </a:t>
            </a:r>
            <a:r>
              <a:rPr lang="en-US" sz="3400" dirty="0" err="1">
                <a:latin typeface="Arial" pitchFamily="34" charset="0"/>
                <a:cs typeface="Arial" pitchFamily="34" charset="0"/>
              </a:rPr>
              <a:t>suku</a:t>
            </a:r>
            <a:r>
              <a:rPr lang="en-US" sz="3400" dirty="0">
                <a:latin typeface="Arial" pitchFamily="34" charset="0"/>
                <a:cs typeface="Arial" pitchFamily="34" charset="0"/>
              </a:rPr>
              <a:t>, </a:t>
            </a:r>
            <a:r>
              <a:rPr lang="en-US" sz="3400" dirty="0" err="1">
                <a:latin typeface="Arial" pitchFamily="34" charset="0"/>
                <a:cs typeface="Arial" pitchFamily="34" charset="0"/>
              </a:rPr>
              <a:t>ras</a:t>
            </a:r>
            <a:r>
              <a:rPr lang="en-US" sz="3400" dirty="0">
                <a:latin typeface="Arial" pitchFamily="34" charset="0"/>
                <a:cs typeface="Arial" pitchFamily="34" charset="0"/>
              </a:rPr>
              <a:t>, agama, </a:t>
            </a:r>
            <a:r>
              <a:rPr lang="en-US" sz="3400" dirty="0" err="1">
                <a:latin typeface="Arial" pitchFamily="34" charset="0"/>
                <a:cs typeface="Arial" pitchFamily="34" charset="0"/>
              </a:rPr>
              <a:t>golongan</a:t>
            </a:r>
            <a:r>
              <a:rPr lang="en-US" sz="3400" dirty="0">
                <a:latin typeface="Arial" pitchFamily="34" charset="0"/>
                <a:cs typeface="Arial" pitchFamily="34" charset="0"/>
              </a:rPr>
              <a:t>, </a:t>
            </a:r>
            <a:r>
              <a:rPr lang="en-US" sz="3400" dirty="0" err="1">
                <a:latin typeface="Arial" pitchFamily="34" charset="0"/>
                <a:cs typeface="Arial" pitchFamily="34" charset="0"/>
              </a:rPr>
              <a:t>jenis</a:t>
            </a:r>
            <a:r>
              <a:rPr lang="en-US" sz="3400" dirty="0">
                <a:latin typeface="Arial" pitchFamily="34" charset="0"/>
                <a:cs typeface="Arial" pitchFamily="34" charset="0"/>
              </a:rPr>
              <a:t> </a:t>
            </a:r>
            <a:r>
              <a:rPr lang="en-US" sz="3400" dirty="0" err="1">
                <a:latin typeface="Arial" pitchFamily="34" charset="0"/>
                <a:cs typeface="Arial" pitchFamily="34" charset="0"/>
              </a:rPr>
              <a:t>kelamin</a:t>
            </a:r>
            <a:r>
              <a:rPr lang="en-US" sz="3400" dirty="0">
                <a:latin typeface="Arial" pitchFamily="34" charset="0"/>
                <a:cs typeface="Arial" pitchFamily="34" charset="0"/>
              </a:rPr>
              <a:t> </a:t>
            </a:r>
            <a:r>
              <a:rPr lang="en-US" sz="3400" dirty="0" err="1">
                <a:latin typeface="Arial" pitchFamily="34" charset="0"/>
                <a:cs typeface="Arial" pitchFamily="34" charset="0"/>
              </a:rPr>
              <a:t>dan</a:t>
            </a:r>
            <a:r>
              <a:rPr lang="en-US" sz="3400" dirty="0">
                <a:latin typeface="Arial" pitchFamily="34" charset="0"/>
                <a:cs typeface="Arial" pitchFamily="34" charset="0"/>
              </a:rPr>
              <a:t> </a:t>
            </a:r>
            <a:r>
              <a:rPr lang="en-US" sz="3400" dirty="0" smtClean="0">
                <a:latin typeface="Arial" pitchFamily="34" charset="0"/>
                <a:cs typeface="Arial" pitchFamily="34" charset="0"/>
              </a:rPr>
              <a:t>gender</a:t>
            </a:r>
            <a:r>
              <a:rPr lang="en-US" sz="3400" dirty="0">
                <a:latin typeface="Arial" pitchFamily="34" charset="0"/>
                <a:cs typeface="Arial" pitchFamily="34" charset="0"/>
              </a:rPr>
              <a:t>.</a:t>
            </a:r>
            <a:endParaRPr lang="id-ID" sz="3400" dirty="0">
              <a:latin typeface="Arial" pitchFamily="34" charset="0"/>
              <a:cs typeface="Arial" pitchFamily="34" charset="0"/>
            </a:endParaRPr>
          </a:p>
          <a:p>
            <a:endParaRPr lang="id-ID" dirty="0"/>
          </a:p>
        </p:txBody>
      </p:sp>
    </p:spTree>
    <p:extLst>
      <p:ext uri="{BB962C8B-B14F-4D97-AF65-F5344CB8AC3E}">
        <p14:creationId xmlns:p14="http://schemas.microsoft.com/office/powerpoint/2010/main" val="179983824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pPr marL="514350" lvl="0" indent="-514350" algn="just">
              <a:buFont typeface="+mj-lt"/>
              <a:buAutoNum type="arabicPeriod" startAt="6"/>
            </a:pPr>
            <a:r>
              <a:rPr lang="en-US" dirty="0" err="1"/>
              <a:t>Asas</a:t>
            </a:r>
            <a:r>
              <a:rPr lang="en-US" dirty="0"/>
              <a:t> </a:t>
            </a:r>
            <a:r>
              <a:rPr lang="en-US" dirty="0" err="1"/>
              <a:t>pengakuan</a:t>
            </a:r>
            <a:r>
              <a:rPr lang="en-US" dirty="0"/>
              <a:t> </a:t>
            </a:r>
            <a:r>
              <a:rPr lang="en-US" dirty="0" err="1"/>
              <a:t>dan</a:t>
            </a:r>
            <a:r>
              <a:rPr lang="en-US" dirty="0"/>
              <a:t> </a:t>
            </a:r>
            <a:r>
              <a:rPr lang="en-US" dirty="0" err="1"/>
              <a:t>penghormatan</a:t>
            </a:r>
            <a:r>
              <a:rPr lang="en-US" dirty="0"/>
              <a:t> </a:t>
            </a:r>
            <a:r>
              <a:rPr lang="en-US" dirty="0" err="1"/>
              <a:t>terhadap</a:t>
            </a:r>
            <a:r>
              <a:rPr lang="en-US" dirty="0"/>
              <a:t> </a:t>
            </a:r>
            <a:r>
              <a:rPr lang="en-US" dirty="0" err="1"/>
              <a:t>hak</a:t>
            </a:r>
            <a:r>
              <a:rPr lang="en-US" dirty="0"/>
              <a:t> </a:t>
            </a:r>
            <a:r>
              <a:rPr lang="en-US" dirty="0" err="1"/>
              <a:t>asasi</a:t>
            </a:r>
            <a:r>
              <a:rPr lang="en-US" dirty="0"/>
              <a:t> </a:t>
            </a:r>
            <a:r>
              <a:rPr lang="en-US" dirty="0" err="1"/>
              <a:t>manusia</a:t>
            </a:r>
            <a:r>
              <a:rPr lang="en-US" dirty="0"/>
              <a:t>, </a:t>
            </a:r>
            <a:r>
              <a:rPr lang="en-US" dirty="0" err="1"/>
              <a:t>adalah</a:t>
            </a:r>
            <a:r>
              <a:rPr lang="en-US" dirty="0"/>
              <a:t> </a:t>
            </a:r>
            <a:r>
              <a:rPr lang="en-US" dirty="0" err="1"/>
              <a:t>asas</a:t>
            </a:r>
            <a:r>
              <a:rPr lang="en-US" dirty="0"/>
              <a:t> yang </a:t>
            </a:r>
            <a:r>
              <a:rPr lang="en-US" dirty="0" err="1"/>
              <a:t>dalam</a:t>
            </a:r>
            <a:r>
              <a:rPr lang="en-US" dirty="0"/>
              <a:t> </a:t>
            </a:r>
            <a:r>
              <a:rPr lang="en-US" dirty="0" err="1"/>
              <a:t>segala</a:t>
            </a:r>
            <a:r>
              <a:rPr lang="en-US" dirty="0"/>
              <a:t> </a:t>
            </a:r>
            <a:r>
              <a:rPr lang="en-US" dirty="0" err="1"/>
              <a:t>hal</a:t>
            </a:r>
            <a:r>
              <a:rPr lang="en-US" dirty="0"/>
              <a:t> </a:t>
            </a:r>
            <a:r>
              <a:rPr lang="en-US" dirty="0" err="1"/>
              <a:t>ikhwal</a:t>
            </a:r>
            <a:r>
              <a:rPr lang="en-US" dirty="0"/>
              <a:t> yang </a:t>
            </a:r>
            <a:r>
              <a:rPr lang="en-US" dirty="0" err="1"/>
              <a:t>berhubungan</a:t>
            </a:r>
            <a:r>
              <a:rPr lang="en-US" dirty="0"/>
              <a:t> </a:t>
            </a:r>
            <a:r>
              <a:rPr lang="en-US" dirty="0" err="1"/>
              <a:t>dengan</a:t>
            </a:r>
            <a:r>
              <a:rPr lang="en-US" dirty="0"/>
              <a:t> </a:t>
            </a:r>
            <a:r>
              <a:rPr lang="en-US" dirty="0" err="1"/>
              <a:t>warga</a:t>
            </a:r>
            <a:r>
              <a:rPr lang="en-US" dirty="0"/>
              <a:t> </a:t>
            </a:r>
            <a:r>
              <a:rPr lang="en-US" dirty="0" err="1"/>
              <a:t>negara</a:t>
            </a:r>
            <a:r>
              <a:rPr lang="en-US" dirty="0"/>
              <a:t> </a:t>
            </a:r>
            <a:r>
              <a:rPr lang="en-US" dirty="0" err="1"/>
              <a:t>harus</a:t>
            </a:r>
            <a:r>
              <a:rPr lang="en-US" dirty="0"/>
              <a:t> </a:t>
            </a:r>
            <a:r>
              <a:rPr lang="en-US" dirty="0" err="1"/>
              <a:t>menjamin</a:t>
            </a:r>
            <a:r>
              <a:rPr lang="en-US" dirty="0"/>
              <a:t>, </a:t>
            </a:r>
            <a:r>
              <a:rPr lang="en-US" dirty="0" err="1"/>
              <a:t>melindungi</a:t>
            </a:r>
            <a:r>
              <a:rPr lang="en-US" dirty="0"/>
              <a:t>, </a:t>
            </a:r>
            <a:r>
              <a:rPr lang="en-US" dirty="0" err="1"/>
              <a:t>dan</a:t>
            </a:r>
            <a:r>
              <a:rPr lang="en-US" dirty="0"/>
              <a:t> </a:t>
            </a:r>
            <a:r>
              <a:rPr lang="en-US" dirty="0" err="1"/>
              <a:t>memuliakan</a:t>
            </a:r>
            <a:r>
              <a:rPr lang="en-US" dirty="0"/>
              <a:t> </a:t>
            </a:r>
            <a:r>
              <a:rPr lang="en-US" dirty="0" err="1"/>
              <a:t>hak</a:t>
            </a:r>
            <a:r>
              <a:rPr lang="en-US" dirty="0"/>
              <a:t> </a:t>
            </a:r>
            <a:r>
              <a:rPr lang="en-US" dirty="0" err="1"/>
              <a:t>asasi</a:t>
            </a:r>
            <a:r>
              <a:rPr lang="en-US" dirty="0"/>
              <a:t> </a:t>
            </a:r>
            <a:r>
              <a:rPr lang="en-US" dirty="0" err="1"/>
              <a:t>manusia</a:t>
            </a:r>
            <a:r>
              <a:rPr lang="en-US" dirty="0"/>
              <a:t> </a:t>
            </a:r>
            <a:r>
              <a:rPr lang="en-US" dirty="0" err="1"/>
              <a:t>pada</a:t>
            </a:r>
            <a:r>
              <a:rPr lang="en-US" dirty="0"/>
              <a:t> </a:t>
            </a:r>
            <a:r>
              <a:rPr lang="en-US" dirty="0" err="1"/>
              <a:t>umumnya</a:t>
            </a:r>
            <a:r>
              <a:rPr lang="en-US" dirty="0"/>
              <a:t> </a:t>
            </a:r>
            <a:r>
              <a:rPr lang="en-US" dirty="0" err="1"/>
              <a:t>dan</a:t>
            </a:r>
            <a:r>
              <a:rPr lang="en-US" dirty="0"/>
              <a:t> </a:t>
            </a:r>
            <a:r>
              <a:rPr lang="en-US" dirty="0" err="1"/>
              <a:t>warga</a:t>
            </a:r>
            <a:r>
              <a:rPr lang="en-US" dirty="0"/>
              <a:t> </a:t>
            </a:r>
            <a:r>
              <a:rPr lang="en-US" dirty="0" err="1"/>
              <a:t>negara</a:t>
            </a:r>
            <a:r>
              <a:rPr lang="en-US" dirty="0"/>
              <a:t> </a:t>
            </a:r>
            <a:r>
              <a:rPr lang="en-US" dirty="0" err="1"/>
              <a:t>pada</a:t>
            </a:r>
            <a:r>
              <a:rPr lang="en-US" dirty="0"/>
              <a:t> </a:t>
            </a:r>
            <a:r>
              <a:rPr lang="en-US" dirty="0" err="1"/>
              <a:t>khususnya</a:t>
            </a:r>
            <a:r>
              <a:rPr lang="en-US" dirty="0"/>
              <a:t>.</a:t>
            </a:r>
            <a:endParaRPr lang="id-ID" dirty="0"/>
          </a:p>
          <a:p>
            <a:pPr marL="514350" lvl="0" indent="-514350" algn="just">
              <a:buFont typeface="+mj-lt"/>
              <a:buAutoNum type="arabicPeriod" startAt="7"/>
            </a:pPr>
            <a:r>
              <a:rPr lang="en-US" dirty="0" err="1"/>
              <a:t>Asas</a:t>
            </a:r>
            <a:r>
              <a:rPr lang="en-US" dirty="0"/>
              <a:t> </a:t>
            </a:r>
            <a:r>
              <a:rPr lang="en-US" dirty="0" err="1"/>
              <a:t>keterbukaan</a:t>
            </a:r>
            <a:r>
              <a:rPr lang="en-US" dirty="0"/>
              <a:t>, </a:t>
            </a:r>
            <a:r>
              <a:rPr lang="en-US" dirty="0" err="1"/>
              <a:t>adalah</a:t>
            </a:r>
            <a:r>
              <a:rPr lang="en-US" dirty="0"/>
              <a:t> </a:t>
            </a:r>
            <a:r>
              <a:rPr lang="en-US" dirty="0" err="1"/>
              <a:t>asas</a:t>
            </a:r>
            <a:r>
              <a:rPr lang="en-US" dirty="0"/>
              <a:t> yang </a:t>
            </a:r>
            <a:r>
              <a:rPr lang="en-US" dirty="0" err="1"/>
              <a:t>menentukan</a:t>
            </a:r>
            <a:r>
              <a:rPr lang="en-US" dirty="0"/>
              <a:t> </a:t>
            </a:r>
            <a:r>
              <a:rPr lang="en-US" dirty="0" err="1"/>
              <a:t>bahwa</a:t>
            </a:r>
            <a:r>
              <a:rPr lang="en-US" dirty="0"/>
              <a:t> </a:t>
            </a:r>
            <a:r>
              <a:rPr lang="en-US" dirty="0" err="1"/>
              <a:t>dalam</a:t>
            </a:r>
            <a:r>
              <a:rPr lang="en-US" dirty="0"/>
              <a:t> </a:t>
            </a:r>
            <a:r>
              <a:rPr lang="en-US" dirty="0" err="1"/>
              <a:t>segala</a:t>
            </a:r>
            <a:r>
              <a:rPr lang="en-US" dirty="0"/>
              <a:t> ha </a:t>
            </a:r>
            <a:r>
              <a:rPr lang="en-US" dirty="0" err="1"/>
              <a:t>ikhwal</a:t>
            </a:r>
            <a:r>
              <a:rPr lang="en-US" dirty="0"/>
              <a:t> yang </a:t>
            </a:r>
            <a:r>
              <a:rPr lang="en-US" dirty="0" err="1"/>
              <a:t>berhubungan</a:t>
            </a:r>
            <a:r>
              <a:rPr lang="en-US" dirty="0"/>
              <a:t> </a:t>
            </a:r>
            <a:r>
              <a:rPr lang="en-US" dirty="0" err="1"/>
              <a:t>dengan</a:t>
            </a:r>
            <a:r>
              <a:rPr lang="en-US" dirty="0"/>
              <a:t> </a:t>
            </a:r>
            <a:r>
              <a:rPr lang="en-US" dirty="0" err="1"/>
              <a:t>warga</a:t>
            </a:r>
            <a:r>
              <a:rPr lang="en-US" dirty="0"/>
              <a:t> </a:t>
            </a:r>
            <a:r>
              <a:rPr lang="en-US" dirty="0" err="1"/>
              <a:t>negara</a:t>
            </a:r>
            <a:r>
              <a:rPr lang="en-US" dirty="0"/>
              <a:t> </a:t>
            </a:r>
            <a:r>
              <a:rPr lang="en-US" dirty="0" err="1"/>
              <a:t>harus</a:t>
            </a:r>
            <a:r>
              <a:rPr lang="en-US" dirty="0"/>
              <a:t> </a:t>
            </a:r>
            <a:r>
              <a:rPr lang="en-US" dirty="0" err="1"/>
              <a:t>dilakukan</a:t>
            </a:r>
            <a:r>
              <a:rPr lang="en-US" dirty="0"/>
              <a:t> </a:t>
            </a:r>
            <a:r>
              <a:rPr lang="en-US" dirty="0" err="1"/>
              <a:t>secara</a:t>
            </a:r>
            <a:r>
              <a:rPr lang="en-US" dirty="0"/>
              <a:t> </a:t>
            </a:r>
            <a:r>
              <a:rPr lang="en-US" dirty="0" err="1"/>
              <a:t>terbuka</a:t>
            </a:r>
            <a:r>
              <a:rPr lang="en-US" dirty="0"/>
              <a:t>.</a:t>
            </a:r>
            <a:endParaRPr lang="id-ID" dirty="0"/>
          </a:p>
          <a:p>
            <a:pPr marL="514350" lvl="0" indent="-514350" algn="just">
              <a:buFont typeface="+mj-lt"/>
              <a:buAutoNum type="arabicPeriod" startAt="8"/>
            </a:pPr>
            <a:r>
              <a:rPr lang="en-US" dirty="0" err="1"/>
              <a:t>Asas</a:t>
            </a:r>
            <a:r>
              <a:rPr lang="en-US" dirty="0"/>
              <a:t> </a:t>
            </a:r>
            <a:r>
              <a:rPr lang="en-US" dirty="0" err="1"/>
              <a:t>publisitas</a:t>
            </a:r>
            <a:r>
              <a:rPr lang="en-US" dirty="0"/>
              <a:t>, </a:t>
            </a:r>
            <a:r>
              <a:rPr lang="en-US" dirty="0" err="1"/>
              <a:t>adalah</a:t>
            </a:r>
            <a:r>
              <a:rPr lang="en-US" dirty="0"/>
              <a:t> </a:t>
            </a:r>
            <a:r>
              <a:rPr lang="en-US" dirty="0" err="1"/>
              <a:t>asas</a:t>
            </a:r>
            <a:r>
              <a:rPr lang="en-US" dirty="0"/>
              <a:t> yang </a:t>
            </a:r>
            <a:r>
              <a:rPr lang="en-US" dirty="0" err="1"/>
              <a:t>menetukan</a:t>
            </a:r>
            <a:r>
              <a:rPr lang="en-US" dirty="0"/>
              <a:t> </a:t>
            </a:r>
            <a:r>
              <a:rPr lang="en-US" dirty="0" err="1"/>
              <a:t>bahwa</a:t>
            </a:r>
            <a:r>
              <a:rPr lang="en-US" dirty="0"/>
              <a:t> </a:t>
            </a:r>
            <a:r>
              <a:rPr lang="en-US" dirty="0" err="1"/>
              <a:t>seseorang</a:t>
            </a:r>
            <a:r>
              <a:rPr lang="en-US" dirty="0"/>
              <a:t> yang </a:t>
            </a:r>
            <a:r>
              <a:rPr lang="en-US" dirty="0" err="1" smtClean="0"/>
              <a:t>memperoleh</a:t>
            </a:r>
            <a:r>
              <a:rPr lang="en-US" dirty="0" smtClean="0"/>
              <a:t> </a:t>
            </a:r>
            <a:r>
              <a:rPr lang="en-US" dirty="0" err="1"/>
              <a:t>atau</a:t>
            </a:r>
            <a:r>
              <a:rPr lang="en-US" dirty="0"/>
              <a:t> </a:t>
            </a:r>
            <a:r>
              <a:rPr lang="en-US" dirty="0" err="1"/>
              <a:t>kehilangan</a:t>
            </a:r>
            <a:r>
              <a:rPr lang="en-US" dirty="0"/>
              <a:t> </a:t>
            </a:r>
            <a:r>
              <a:rPr lang="en-US" dirty="0" err="1"/>
              <a:t>kewarganegaraan</a:t>
            </a:r>
            <a:r>
              <a:rPr lang="en-US" dirty="0"/>
              <a:t> </a:t>
            </a:r>
            <a:r>
              <a:rPr lang="en-US" dirty="0" err="1"/>
              <a:t>Republik</a:t>
            </a:r>
            <a:r>
              <a:rPr lang="en-US" dirty="0"/>
              <a:t> Indonesia </a:t>
            </a:r>
            <a:r>
              <a:rPr lang="en-US" dirty="0" err="1"/>
              <a:t>diumumkan</a:t>
            </a:r>
            <a:r>
              <a:rPr lang="en-US" dirty="0"/>
              <a:t> </a:t>
            </a:r>
            <a:r>
              <a:rPr lang="en-US" dirty="0" err="1"/>
              <a:t>dalam</a:t>
            </a:r>
            <a:r>
              <a:rPr lang="en-US" dirty="0"/>
              <a:t> </a:t>
            </a:r>
            <a:r>
              <a:rPr lang="en-US" dirty="0" err="1"/>
              <a:t>Berita</a:t>
            </a:r>
            <a:r>
              <a:rPr lang="en-US" dirty="0"/>
              <a:t> Negara </a:t>
            </a:r>
            <a:r>
              <a:rPr lang="en-US" dirty="0" err="1"/>
              <a:t>Republik</a:t>
            </a:r>
            <a:r>
              <a:rPr lang="en-US" dirty="0"/>
              <a:t> Indonesia agar </a:t>
            </a:r>
            <a:r>
              <a:rPr lang="en-US" dirty="0" err="1" smtClean="0"/>
              <a:t>masyarakat</a:t>
            </a:r>
            <a:r>
              <a:rPr lang="en-US" dirty="0" smtClean="0"/>
              <a:t> </a:t>
            </a:r>
            <a:r>
              <a:rPr lang="en-US" dirty="0" err="1"/>
              <a:t>mengetahuinya</a:t>
            </a:r>
            <a:r>
              <a:rPr lang="en-US" dirty="0"/>
              <a:t>. (Tim </a:t>
            </a:r>
            <a:r>
              <a:rPr lang="en-US" dirty="0" err="1"/>
              <a:t>Nasional</a:t>
            </a:r>
            <a:r>
              <a:rPr lang="en-US" dirty="0"/>
              <a:t> </a:t>
            </a:r>
            <a:r>
              <a:rPr lang="en-US" dirty="0" err="1"/>
              <a:t>Dosen</a:t>
            </a:r>
            <a:r>
              <a:rPr lang="en-US" dirty="0"/>
              <a:t> </a:t>
            </a:r>
            <a:r>
              <a:rPr lang="en-US" dirty="0" err="1"/>
              <a:t>Pendidikan</a:t>
            </a:r>
            <a:r>
              <a:rPr lang="en-US" dirty="0"/>
              <a:t>  </a:t>
            </a:r>
            <a:r>
              <a:rPr lang="en-US" dirty="0" err="1"/>
              <a:t>Kewarganegaraan</a:t>
            </a:r>
            <a:r>
              <a:rPr lang="en-US" dirty="0"/>
              <a:t>, 2010:161)</a:t>
            </a:r>
            <a:endParaRPr lang="id-ID" dirty="0"/>
          </a:p>
          <a:p>
            <a:endParaRPr lang="id-ID" dirty="0"/>
          </a:p>
        </p:txBody>
      </p:sp>
    </p:spTree>
    <p:extLst>
      <p:ext uri="{BB962C8B-B14F-4D97-AF65-F5344CB8AC3E}">
        <p14:creationId xmlns:p14="http://schemas.microsoft.com/office/powerpoint/2010/main" val="28534515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70000" lnSpcReduction="20000"/>
          </a:bodyPr>
          <a:lstStyle/>
          <a:p>
            <a:pPr marL="0" indent="0">
              <a:buNone/>
            </a:pPr>
            <a:endParaRPr lang="id-ID" b="1" dirty="0" smtClean="0"/>
          </a:p>
          <a:p>
            <a:pPr marL="514350" indent="-514350">
              <a:buAutoNum type="alphaUcPeriod" startAt="3"/>
            </a:pPr>
            <a:r>
              <a:rPr lang="en-US" b="1" dirty="0" smtClean="0"/>
              <a:t>CARA </a:t>
            </a:r>
            <a:r>
              <a:rPr lang="en-US" b="1" dirty="0"/>
              <a:t>UNTUK MEMPEROLEH KEWARGANEGARAAN </a:t>
            </a:r>
            <a:r>
              <a:rPr lang="en-US" b="1" dirty="0" smtClean="0"/>
              <a:t>INDONESIA</a:t>
            </a:r>
            <a:endParaRPr lang="id-ID" b="1" dirty="0" smtClean="0"/>
          </a:p>
          <a:p>
            <a:pPr marL="0" indent="0">
              <a:buNone/>
            </a:pPr>
            <a:endParaRPr lang="id-ID" dirty="0"/>
          </a:p>
          <a:p>
            <a:pPr algn="just"/>
            <a:r>
              <a:rPr lang="en-US" dirty="0" err="1">
                <a:latin typeface="Arial" pitchFamily="34" charset="0"/>
                <a:cs typeface="Arial" pitchFamily="34" charset="0"/>
              </a:rPr>
              <a:t>Warga</a:t>
            </a:r>
            <a:r>
              <a:rPr lang="en-US" dirty="0">
                <a:latin typeface="Arial" pitchFamily="34" charset="0"/>
                <a:cs typeface="Arial" pitchFamily="34" charset="0"/>
              </a:rPr>
              <a:t> </a:t>
            </a:r>
            <a:r>
              <a:rPr lang="en-US" dirty="0" err="1">
                <a:latin typeface="Arial" pitchFamily="34" charset="0"/>
                <a:cs typeface="Arial" pitchFamily="34" charset="0"/>
              </a:rPr>
              <a:t>negara</a:t>
            </a:r>
            <a:r>
              <a:rPr lang="en-US" dirty="0">
                <a:latin typeface="Arial" pitchFamily="34" charset="0"/>
                <a:cs typeface="Arial" pitchFamily="34" charset="0"/>
              </a:rPr>
              <a:t> Indonesia </a:t>
            </a:r>
            <a:r>
              <a:rPr lang="en-US" dirty="0" err="1">
                <a:latin typeface="Arial" pitchFamily="34" charset="0"/>
                <a:cs typeface="Arial" pitchFamily="34" charset="0"/>
              </a:rPr>
              <a:t>adalah</a:t>
            </a:r>
            <a:r>
              <a:rPr lang="en-US" dirty="0">
                <a:latin typeface="Arial" pitchFamily="34" charset="0"/>
                <a:cs typeface="Arial" pitchFamily="34" charset="0"/>
              </a:rPr>
              <a:t> orang-orang </a:t>
            </a:r>
            <a:r>
              <a:rPr lang="en-US" dirty="0" err="1">
                <a:latin typeface="Arial" pitchFamily="34" charset="0"/>
                <a:cs typeface="Arial" pitchFamily="34" charset="0"/>
              </a:rPr>
              <a:t>bangsa</a:t>
            </a:r>
            <a:r>
              <a:rPr lang="en-US" dirty="0">
                <a:latin typeface="Arial" pitchFamily="34" charset="0"/>
                <a:cs typeface="Arial" pitchFamily="34" charset="0"/>
              </a:rPr>
              <a:t> Indonesia </a:t>
            </a:r>
            <a:r>
              <a:rPr lang="en-US" dirty="0" err="1">
                <a:latin typeface="Arial" pitchFamily="34" charset="0"/>
                <a:cs typeface="Arial" pitchFamily="34" charset="0"/>
              </a:rPr>
              <a:t>asli</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orang-orang </a:t>
            </a:r>
            <a:r>
              <a:rPr lang="en-US" dirty="0" err="1">
                <a:latin typeface="Arial" pitchFamily="34" charset="0"/>
                <a:cs typeface="Arial" pitchFamily="34" charset="0"/>
              </a:rPr>
              <a:t>bangsa</a:t>
            </a:r>
            <a:r>
              <a:rPr lang="en-US" dirty="0">
                <a:latin typeface="Arial" pitchFamily="34" charset="0"/>
                <a:cs typeface="Arial" pitchFamily="34" charset="0"/>
              </a:rPr>
              <a:t> </a:t>
            </a:r>
            <a:r>
              <a:rPr lang="en-US" dirty="0" err="1">
                <a:latin typeface="Arial" pitchFamily="34" charset="0"/>
                <a:cs typeface="Arial" pitchFamily="34" charset="0"/>
              </a:rPr>
              <a:t>asing</a:t>
            </a:r>
            <a:r>
              <a:rPr lang="en-US" dirty="0">
                <a:latin typeface="Arial" pitchFamily="34" charset="0"/>
                <a:cs typeface="Arial" pitchFamily="34" charset="0"/>
              </a:rPr>
              <a:t> yang </a:t>
            </a:r>
            <a:r>
              <a:rPr lang="en-US" dirty="0" err="1">
                <a:latin typeface="Arial" pitchFamily="34" charset="0"/>
                <a:cs typeface="Arial" pitchFamily="34" charset="0"/>
              </a:rPr>
              <a:t>disahkan</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undang-undang</a:t>
            </a:r>
            <a:r>
              <a:rPr lang="en-US" dirty="0">
                <a:latin typeface="Arial" pitchFamily="34" charset="0"/>
                <a:cs typeface="Arial" pitchFamily="34" charset="0"/>
              </a:rPr>
              <a:t> </a:t>
            </a:r>
            <a:r>
              <a:rPr lang="en-US" dirty="0" err="1">
                <a:latin typeface="Arial" pitchFamily="34" charset="0"/>
                <a:cs typeface="Arial" pitchFamily="34" charset="0"/>
              </a:rPr>
              <a:t>sebagai</a:t>
            </a:r>
            <a:r>
              <a:rPr lang="en-US" dirty="0">
                <a:latin typeface="Arial" pitchFamily="34" charset="0"/>
                <a:cs typeface="Arial" pitchFamily="34" charset="0"/>
              </a:rPr>
              <a:t> </a:t>
            </a:r>
            <a:r>
              <a:rPr lang="en-US" dirty="0" err="1">
                <a:latin typeface="Arial" pitchFamily="34" charset="0"/>
                <a:cs typeface="Arial" pitchFamily="34" charset="0"/>
              </a:rPr>
              <a:t>warga</a:t>
            </a:r>
            <a:r>
              <a:rPr lang="en-US" dirty="0">
                <a:latin typeface="Arial" pitchFamily="34" charset="0"/>
                <a:cs typeface="Arial" pitchFamily="34" charset="0"/>
              </a:rPr>
              <a:t> </a:t>
            </a:r>
            <a:r>
              <a:rPr lang="en-US" dirty="0" err="1">
                <a:latin typeface="Arial" pitchFamily="34" charset="0"/>
                <a:cs typeface="Arial" pitchFamily="34" charset="0"/>
              </a:rPr>
              <a:t>negara</a:t>
            </a:r>
            <a:r>
              <a:rPr lang="en-US" dirty="0">
                <a:latin typeface="Arial" pitchFamily="34" charset="0"/>
                <a:cs typeface="Arial" pitchFamily="34" charset="0"/>
              </a:rPr>
              <a:t>.</a:t>
            </a:r>
            <a:endParaRPr lang="id-ID" dirty="0">
              <a:latin typeface="Arial" pitchFamily="34" charset="0"/>
              <a:cs typeface="Arial" pitchFamily="34" charset="0"/>
            </a:endParaRPr>
          </a:p>
          <a:p>
            <a:pPr algn="just"/>
            <a:r>
              <a:rPr lang="en-US" dirty="0" err="1">
                <a:latin typeface="Arial" pitchFamily="34" charset="0"/>
                <a:cs typeface="Arial" pitchFamily="34" charset="0"/>
              </a:rPr>
              <a:t>Kewarganegaraan</a:t>
            </a:r>
            <a:r>
              <a:rPr lang="en-US" dirty="0">
                <a:latin typeface="Arial" pitchFamily="34" charset="0"/>
                <a:cs typeface="Arial" pitchFamily="34" charset="0"/>
              </a:rPr>
              <a:t> Indonesia </a:t>
            </a:r>
            <a:r>
              <a:rPr lang="en-US" dirty="0" err="1">
                <a:latin typeface="Arial" pitchFamily="34" charset="0"/>
                <a:cs typeface="Arial" pitchFamily="34" charset="0"/>
              </a:rPr>
              <a:t>dapat</a:t>
            </a:r>
            <a:r>
              <a:rPr lang="en-US" dirty="0">
                <a:latin typeface="Arial" pitchFamily="34" charset="0"/>
                <a:cs typeface="Arial" pitchFamily="34" charset="0"/>
              </a:rPr>
              <a:t> </a:t>
            </a:r>
            <a:r>
              <a:rPr lang="en-US" dirty="0" err="1">
                <a:latin typeface="Arial" pitchFamily="34" charset="0"/>
                <a:cs typeface="Arial" pitchFamily="34" charset="0"/>
              </a:rPr>
              <a:t>diperoleh</a:t>
            </a:r>
            <a:r>
              <a:rPr lang="en-US" dirty="0">
                <a:latin typeface="Arial" pitchFamily="34" charset="0"/>
                <a:cs typeface="Arial" pitchFamily="34" charset="0"/>
              </a:rPr>
              <a:t> </a:t>
            </a:r>
            <a:r>
              <a:rPr lang="en-US" dirty="0" err="1">
                <a:latin typeface="Arial" pitchFamily="34" charset="0"/>
                <a:cs typeface="Arial" pitchFamily="34" charset="0"/>
              </a:rPr>
              <a:t>melalui</a:t>
            </a:r>
            <a:r>
              <a:rPr lang="en-US" dirty="0">
                <a:latin typeface="Arial" pitchFamily="34" charset="0"/>
                <a:cs typeface="Arial" pitchFamily="34" charset="0"/>
              </a:rPr>
              <a:t> </a:t>
            </a:r>
            <a:r>
              <a:rPr lang="en-US" dirty="0" err="1">
                <a:latin typeface="Arial" pitchFamily="34" charset="0"/>
                <a:cs typeface="Arial" pitchFamily="34" charset="0"/>
              </a:rPr>
              <a:t>pewarganegaran</a:t>
            </a:r>
            <a:r>
              <a:rPr lang="en-US" dirty="0">
                <a:latin typeface="Arial" pitchFamily="34" charset="0"/>
                <a:cs typeface="Arial" pitchFamily="34" charset="0"/>
              </a:rPr>
              <a:t>. Yang </a:t>
            </a:r>
            <a:r>
              <a:rPr lang="en-US" dirty="0" err="1">
                <a:latin typeface="Arial" pitchFamily="34" charset="0"/>
                <a:cs typeface="Arial" pitchFamily="34" charset="0"/>
              </a:rPr>
              <a:t>dimaksud</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pewarganegaraan</a:t>
            </a:r>
            <a:r>
              <a:rPr lang="en-US" dirty="0">
                <a:latin typeface="Arial" pitchFamily="34" charset="0"/>
                <a:cs typeface="Arial" pitchFamily="34" charset="0"/>
              </a:rPr>
              <a:t> </a:t>
            </a:r>
            <a:r>
              <a:rPr lang="en-US" dirty="0" err="1">
                <a:latin typeface="Arial" pitchFamily="34" charset="0"/>
                <a:cs typeface="Arial" pitchFamily="34" charset="0"/>
              </a:rPr>
              <a:t>adalah</a:t>
            </a:r>
            <a:r>
              <a:rPr lang="en-US" dirty="0">
                <a:latin typeface="Arial" pitchFamily="34" charset="0"/>
                <a:cs typeface="Arial" pitchFamily="34" charset="0"/>
              </a:rPr>
              <a:t> </a:t>
            </a:r>
            <a:r>
              <a:rPr lang="en-US" dirty="0" err="1">
                <a:latin typeface="Arial" pitchFamily="34" charset="0"/>
                <a:cs typeface="Arial" pitchFamily="34" charset="0"/>
              </a:rPr>
              <a:t>tata</a:t>
            </a:r>
            <a:r>
              <a:rPr lang="en-US" dirty="0">
                <a:latin typeface="Arial" pitchFamily="34" charset="0"/>
                <a:cs typeface="Arial" pitchFamily="34" charset="0"/>
              </a:rPr>
              <a:t> </a:t>
            </a:r>
            <a:r>
              <a:rPr lang="en-US" dirty="0" err="1">
                <a:latin typeface="Arial" pitchFamily="34" charset="0"/>
                <a:cs typeface="Arial" pitchFamily="34" charset="0"/>
              </a:rPr>
              <a:t>cara</a:t>
            </a:r>
            <a:r>
              <a:rPr lang="en-US" dirty="0">
                <a:latin typeface="Arial" pitchFamily="34" charset="0"/>
                <a:cs typeface="Arial" pitchFamily="34" charset="0"/>
              </a:rPr>
              <a:t> </a:t>
            </a:r>
            <a:r>
              <a:rPr lang="en-US" dirty="0" err="1">
                <a:latin typeface="Arial" pitchFamily="34" charset="0"/>
                <a:cs typeface="Arial" pitchFamily="34" charset="0"/>
              </a:rPr>
              <a:t>bagi</a:t>
            </a:r>
            <a:r>
              <a:rPr lang="en-US" dirty="0">
                <a:latin typeface="Arial" pitchFamily="34" charset="0"/>
                <a:cs typeface="Arial" pitchFamily="34" charset="0"/>
              </a:rPr>
              <a:t> </a:t>
            </a:r>
            <a:r>
              <a:rPr lang="en-US" dirty="0" smtClean="0">
                <a:latin typeface="Arial" pitchFamily="34" charset="0"/>
                <a:cs typeface="Arial" pitchFamily="34" charset="0"/>
              </a:rPr>
              <a:t>orang </a:t>
            </a:r>
            <a:r>
              <a:rPr lang="en-US" dirty="0" err="1">
                <a:latin typeface="Arial" pitchFamily="34" charset="0"/>
                <a:cs typeface="Arial" pitchFamily="34" charset="0"/>
              </a:rPr>
              <a:t>asing</a:t>
            </a:r>
            <a:r>
              <a:rPr lang="en-US" dirty="0">
                <a:latin typeface="Arial" pitchFamily="34" charset="0"/>
                <a:cs typeface="Arial" pitchFamily="34" charset="0"/>
              </a:rPr>
              <a:t> </a:t>
            </a:r>
            <a:r>
              <a:rPr lang="en-US" dirty="0" smtClean="0">
                <a:latin typeface="Arial" pitchFamily="34" charset="0"/>
                <a:cs typeface="Arial" pitchFamily="34" charset="0"/>
              </a:rPr>
              <a:t>un</a:t>
            </a:r>
            <a:r>
              <a:rPr lang="id-ID" dirty="0" smtClean="0">
                <a:latin typeface="Arial" pitchFamily="34" charset="0"/>
                <a:cs typeface="Arial" pitchFamily="34" charset="0"/>
              </a:rPr>
              <a:t>t</a:t>
            </a:r>
            <a:r>
              <a:rPr lang="en-US" dirty="0" err="1" smtClean="0">
                <a:latin typeface="Arial" pitchFamily="34" charset="0"/>
                <a:cs typeface="Arial" pitchFamily="34" charset="0"/>
              </a:rPr>
              <a:t>uk</a:t>
            </a:r>
            <a:r>
              <a:rPr lang="en-US" dirty="0" smtClean="0">
                <a:latin typeface="Arial" pitchFamily="34" charset="0"/>
                <a:cs typeface="Arial" pitchFamily="34" charset="0"/>
              </a:rPr>
              <a:t> </a:t>
            </a:r>
            <a:r>
              <a:rPr lang="en-US" dirty="0" err="1">
                <a:latin typeface="Arial" pitchFamily="34" charset="0"/>
                <a:cs typeface="Arial" pitchFamily="34" charset="0"/>
              </a:rPr>
              <a:t>memperoleh</a:t>
            </a:r>
            <a:r>
              <a:rPr lang="en-US" dirty="0">
                <a:latin typeface="Arial" pitchFamily="34" charset="0"/>
                <a:cs typeface="Arial" pitchFamily="34" charset="0"/>
              </a:rPr>
              <a:t> </a:t>
            </a:r>
            <a:r>
              <a:rPr lang="en-US" dirty="0" err="1">
                <a:latin typeface="Arial" pitchFamily="34" charset="0"/>
                <a:cs typeface="Arial" pitchFamily="34" charset="0"/>
              </a:rPr>
              <a:t>kewarganegaran</a:t>
            </a:r>
            <a:r>
              <a:rPr lang="en-US" dirty="0">
                <a:latin typeface="Arial" pitchFamily="34" charset="0"/>
                <a:cs typeface="Arial" pitchFamily="34" charset="0"/>
              </a:rPr>
              <a:t> </a:t>
            </a:r>
            <a:r>
              <a:rPr lang="en-US" dirty="0" err="1">
                <a:latin typeface="Arial" pitchFamily="34" charset="0"/>
                <a:cs typeface="Arial" pitchFamily="34" charset="0"/>
              </a:rPr>
              <a:t>Republik</a:t>
            </a:r>
            <a:r>
              <a:rPr lang="en-US" dirty="0">
                <a:latin typeface="Arial" pitchFamily="34" charset="0"/>
                <a:cs typeface="Arial" pitchFamily="34" charset="0"/>
              </a:rPr>
              <a:t> Indonesia </a:t>
            </a:r>
            <a:r>
              <a:rPr lang="en-US" dirty="0" err="1">
                <a:latin typeface="Arial" pitchFamily="34" charset="0"/>
                <a:cs typeface="Arial" pitchFamily="34" charset="0"/>
              </a:rPr>
              <a:t>melalui</a:t>
            </a:r>
            <a:r>
              <a:rPr lang="en-US" dirty="0">
                <a:latin typeface="Arial" pitchFamily="34" charset="0"/>
                <a:cs typeface="Arial" pitchFamily="34" charset="0"/>
              </a:rPr>
              <a:t> </a:t>
            </a:r>
            <a:r>
              <a:rPr lang="en-US" dirty="0" err="1">
                <a:latin typeface="Arial" pitchFamily="34" charset="0"/>
                <a:cs typeface="Arial" pitchFamily="34" charset="0"/>
              </a:rPr>
              <a:t>permohonan</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syarat-syarat</a:t>
            </a:r>
            <a:r>
              <a:rPr lang="en-US" dirty="0">
                <a:latin typeface="Arial" pitchFamily="34" charset="0"/>
                <a:cs typeface="Arial" pitchFamily="34" charset="0"/>
              </a:rPr>
              <a:t> a) </a:t>
            </a:r>
            <a:r>
              <a:rPr lang="en-US" dirty="0" err="1">
                <a:latin typeface="Arial" pitchFamily="34" charset="0"/>
                <a:cs typeface="Arial" pitchFamily="34" charset="0"/>
              </a:rPr>
              <a:t>telah</a:t>
            </a:r>
            <a:r>
              <a:rPr lang="en-US" dirty="0">
                <a:latin typeface="Arial" pitchFamily="34" charset="0"/>
                <a:cs typeface="Arial" pitchFamily="34" charset="0"/>
              </a:rPr>
              <a:t> </a:t>
            </a:r>
            <a:r>
              <a:rPr lang="en-US" dirty="0" err="1">
                <a:latin typeface="Arial" pitchFamily="34" charset="0"/>
                <a:cs typeface="Arial" pitchFamily="34" charset="0"/>
              </a:rPr>
              <a:t>beruusia</a:t>
            </a:r>
            <a:r>
              <a:rPr lang="en-US" dirty="0">
                <a:latin typeface="Arial" pitchFamily="34" charset="0"/>
                <a:cs typeface="Arial" pitchFamily="34" charset="0"/>
              </a:rPr>
              <a:t> 18 (</a:t>
            </a:r>
            <a:r>
              <a:rPr lang="en-US" dirty="0" err="1">
                <a:latin typeface="Arial" pitchFamily="34" charset="0"/>
                <a:cs typeface="Arial" pitchFamily="34" charset="0"/>
              </a:rPr>
              <a:t>delapan</a:t>
            </a:r>
            <a:r>
              <a:rPr lang="en-US" dirty="0">
                <a:latin typeface="Arial" pitchFamily="34" charset="0"/>
                <a:cs typeface="Arial" pitchFamily="34" charset="0"/>
              </a:rPr>
              <a:t> </a:t>
            </a:r>
            <a:r>
              <a:rPr lang="en-US" dirty="0" err="1">
                <a:latin typeface="Arial" pitchFamily="34" charset="0"/>
                <a:cs typeface="Arial" pitchFamily="34" charset="0"/>
              </a:rPr>
              <a:t>belas</a:t>
            </a:r>
            <a:r>
              <a:rPr lang="en-US" dirty="0">
                <a:latin typeface="Arial" pitchFamily="34" charset="0"/>
                <a:cs typeface="Arial" pitchFamily="34" charset="0"/>
              </a:rPr>
              <a:t>) </a:t>
            </a:r>
            <a:r>
              <a:rPr lang="en-US" dirty="0" err="1">
                <a:latin typeface="Arial" pitchFamily="34" charset="0"/>
                <a:cs typeface="Arial" pitchFamily="34" charset="0"/>
              </a:rPr>
              <a:t>tahun</a:t>
            </a:r>
            <a:r>
              <a:rPr lang="en-US" dirty="0">
                <a:latin typeface="Arial" pitchFamily="34" charset="0"/>
                <a:cs typeface="Arial" pitchFamily="34" charset="0"/>
              </a:rPr>
              <a:t>, </a:t>
            </a:r>
            <a:r>
              <a:rPr lang="en-US" dirty="0" err="1">
                <a:latin typeface="Arial" pitchFamily="34" charset="0"/>
                <a:cs typeface="Arial" pitchFamily="34" charset="0"/>
              </a:rPr>
              <a:t>atau</a:t>
            </a:r>
            <a:r>
              <a:rPr lang="en-US" dirty="0">
                <a:latin typeface="Arial" pitchFamily="34" charset="0"/>
                <a:cs typeface="Arial" pitchFamily="34" charset="0"/>
              </a:rPr>
              <a:t> </a:t>
            </a:r>
            <a:r>
              <a:rPr lang="en-US" dirty="0" err="1">
                <a:latin typeface="Arial" pitchFamily="34" charset="0"/>
                <a:cs typeface="Arial" pitchFamily="34" charset="0"/>
              </a:rPr>
              <a:t>sudah</a:t>
            </a:r>
            <a:r>
              <a:rPr lang="en-US" dirty="0">
                <a:latin typeface="Arial" pitchFamily="34" charset="0"/>
                <a:cs typeface="Arial" pitchFamily="34" charset="0"/>
              </a:rPr>
              <a:t> </a:t>
            </a:r>
            <a:r>
              <a:rPr lang="en-US" dirty="0" err="1">
                <a:latin typeface="Arial" pitchFamily="34" charset="0"/>
                <a:cs typeface="Arial" pitchFamily="34" charset="0"/>
              </a:rPr>
              <a:t>kawin</a:t>
            </a:r>
            <a:r>
              <a:rPr lang="en-US" dirty="0">
                <a:latin typeface="Arial" pitchFamily="34" charset="0"/>
                <a:cs typeface="Arial" pitchFamily="34" charset="0"/>
              </a:rPr>
              <a:t>, b) </a:t>
            </a:r>
            <a:r>
              <a:rPr lang="en-US" dirty="0" err="1">
                <a:latin typeface="Arial" pitchFamily="34" charset="0"/>
                <a:cs typeface="Arial" pitchFamily="34" charset="0"/>
              </a:rPr>
              <a:t>pada</a:t>
            </a:r>
            <a:r>
              <a:rPr lang="en-US" dirty="0">
                <a:latin typeface="Arial" pitchFamily="34" charset="0"/>
                <a:cs typeface="Arial" pitchFamily="34" charset="0"/>
              </a:rPr>
              <a:t> </a:t>
            </a:r>
            <a:r>
              <a:rPr lang="en-US" dirty="0" err="1">
                <a:latin typeface="Arial" pitchFamily="34" charset="0"/>
                <a:cs typeface="Arial" pitchFamily="34" charset="0"/>
              </a:rPr>
              <a:t>waktu</a:t>
            </a:r>
            <a:r>
              <a:rPr lang="en-US" dirty="0">
                <a:latin typeface="Arial" pitchFamily="34" charset="0"/>
                <a:cs typeface="Arial" pitchFamily="34" charset="0"/>
              </a:rPr>
              <a:t> </a:t>
            </a:r>
            <a:r>
              <a:rPr lang="en-US" dirty="0" err="1">
                <a:latin typeface="Arial" pitchFamily="34" charset="0"/>
                <a:cs typeface="Arial" pitchFamily="34" charset="0"/>
              </a:rPr>
              <a:t>mengajukan</a:t>
            </a:r>
            <a:r>
              <a:rPr lang="en-US" dirty="0">
                <a:latin typeface="Arial" pitchFamily="34" charset="0"/>
                <a:cs typeface="Arial" pitchFamily="34" charset="0"/>
              </a:rPr>
              <a:t> </a:t>
            </a:r>
            <a:r>
              <a:rPr lang="en-US" dirty="0" err="1">
                <a:latin typeface="Arial" pitchFamily="34" charset="0"/>
                <a:cs typeface="Arial" pitchFamily="34" charset="0"/>
              </a:rPr>
              <a:t>permohonan</a:t>
            </a:r>
            <a:r>
              <a:rPr lang="en-US" dirty="0">
                <a:latin typeface="Arial" pitchFamily="34" charset="0"/>
                <a:cs typeface="Arial" pitchFamily="34" charset="0"/>
              </a:rPr>
              <a:t> </a:t>
            </a:r>
            <a:r>
              <a:rPr lang="en-US" dirty="0" err="1">
                <a:latin typeface="Arial" pitchFamily="34" charset="0"/>
                <a:cs typeface="Arial" pitchFamily="34" charset="0"/>
              </a:rPr>
              <a:t>sudah</a:t>
            </a:r>
            <a:r>
              <a:rPr lang="en-US" dirty="0">
                <a:latin typeface="Arial" pitchFamily="34" charset="0"/>
                <a:cs typeface="Arial" pitchFamily="34" charset="0"/>
              </a:rPr>
              <a:t> </a:t>
            </a:r>
            <a:r>
              <a:rPr lang="en-US" dirty="0" err="1">
                <a:latin typeface="Arial" pitchFamily="34" charset="0"/>
                <a:cs typeface="Arial" pitchFamily="34" charset="0"/>
              </a:rPr>
              <a:t>bertempat</a:t>
            </a:r>
            <a:r>
              <a:rPr lang="en-US" dirty="0">
                <a:latin typeface="Arial" pitchFamily="34" charset="0"/>
                <a:cs typeface="Arial" pitchFamily="34" charset="0"/>
              </a:rPr>
              <a:t> </a:t>
            </a:r>
            <a:r>
              <a:rPr lang="en-US" dirty="0" err="1">
                <a:latin typeface="Arial" pitchFamily="34" charset="0"/>
                <a:cs typeface="Arial" pitchFamily="34" charset="0"/>
              </a:rPr>
              <a:t>tinggal</a:t>
            </a:r>
            <a:r>
              <a:rPr lang="en-US" dirty="0">
                <a:latin typeface="Arial" pitchFamily="34" charset="0"/>
                <a:cs typeface="Arial" pitchFamily="34" charset="0"/>
              </a:rPr>
              <a:t> di </a:t>
            </a:r>
            <a:r>
              <a:rPr lang="en-US" dirty="0" err="1">
                <a:latin typeface="Arial" pitchFamily="34" charset="0"/>
                <a:cs typeface="Arial" pitchFamily="34" charset="0"/>
              </a:rPr>
              <a:t>wilayah</a:t>
            </a:r>
            <a:r>
              <a:rPr lang="en-US" dirty="0">
                <a:latin typeface="Arial" pitchFamily="34" charset="0"/>
                <a:cs typeface="Arial" pitchFamily="34" charset="0"/>
              </a:rPr>
              <a:t> </a:t>
            </a:r>
            <a:r>
              <a:rPr lang="en-US" dirty="0" err="1">
                <a:latin typeface="Arial" pitchFamily="34" charset="0"/>
                <a:cs typeface="Arial" pitchFamily="34" charset="0"/>
              </a:rPr>
              <a:t>negara</a:t>
            </a:r>
            <a:r>
              <a:rPr lang="en-US" dirty="0">
                <a:latin typeface="Arial" pitchFamily="34" charset="0"/>
                <a:cs typeface="Arial" pitchFamily="34" charset="0"/>
              </a:rPr>
              <a:t> </a:t>
            </a:r>
            <a:r>
              <a:rPr lang="en-US" dirty="0" err="1">
                <a:latin typeface="Arial" pitchFamily="34" charset="0"/>
                <a:cs typeface="Arial" pitchFamily="34" charset="0"/>
              </a:rPr>
              <a:t>Republik</a:t>
            </a:r>
            <a:r>
              <a:rPr lang="en-US" dirty="0">
                <a:latin typeface="Arial" pitchFamily="34" charset="0"/>
                <a:cs typeface="Arial" pitchFamily="34" charset="0"/>
              </a:rPr>
              <a:t> Indonesia paling </a:t>
            </a:r>
            <a:r>
              <a:rPr lang="en-US" dirty="0" err="1">
                <a:latin typeface="Arial" pitchFamily="34" charset="0"/>
                <a:cs typeface="Arial" pitchFamily="34" charset="0"/>
              </a:rPr>
              <a:t>singkat</a:t>
            </a:r>
            <a:r>
              <a:rPr lang="en-US" dirty="0">
                <a:latin typeface="Arial" pitchFamily="34" charset="0"/>
                <a:cs typeface="Arial" pitchFamily="34" charset="0"/>
              </a:rPr>
              <a:t> 5 (lima) </a:t>
            </a:r>
            <a:r>
              <a:rPr lang="en-US" dirty="0" err="1">
                <a:latin typeface="Arial" pitchFamily="34" charset="0"/>
                <a:cs typeface="Arial" pitchFamily="34" charset="0"/>
              </a:rPr>
              <a:t>tahun</a:t>
            </a:r>
            <a:r>
              <a:rPr lang="en-US" dirty="0">
                <a:latin typeface="Arial" pitchFamily="34" charset="0"/>
                <a:cs typeface="Arial" pitchFamily="34" charset="0"/>
              </a:rPr>
              <a:t> </a:t>
            </a:r>
            <a:r>
              <a:rPr lang="en-US" dirty="0" err="1">
                <a:latin typeface="Arial" pitchFamily="34" charset="0"/>
                <a:cs typeface="Arial" pitchFamily="34" charset="0"/>
              </a:rPr>
              <a:t>berturut-turut</a:t>
            </a:r>
            <a:r>
              <a:rPr lang="en-US" dirty="0">
                <a:latin typeface="Arial" pitchFamily="34" charset="0"/>
                <a:cs typeface="Arial" pitchFamily="34" charset="0"/>
              </a:rPr>
              <a:t> </a:t>
            </a:r>
            <a:r>
              <a:rPr lang="en-US" dirty="0" err="1">
                <a:latin typeface="Arial" pitchFamily="34" charset="0"/>
                <a:cs typeface="Arial" pitchFamily="34" charset="0"/>
              </a:rPr>
              <a:t>atau</a:t>
            </a:r>
            <a:r>
              <a:rPr lang="en-US" dirty="0">
                <a:latin typeface="Arial" pitchFamily="34" charset="0"/>
                <a:cs typeface="Arial" pitchFamily="34" charset="0"/>
              </a:rPr>
              <a:t> paling </a:t>
            </a:r>
            <a:r>
              <a:rPr lang="en-US" dirty="0" err="1">
                <a:latin typeface="Arial" pitchFamily="34" charset="0"/>
                <a:cs typeface="Arial" pitchFamily="34" charset="0"/>
              </a:rPr>
              <a:t>singkat</a:t>
            </a:r>
            <a:r>
              <a:rPr lang="en-US" dirty="0">
                <a:latin typeface="Arial" pitchFamily="34" charset="0"/>
                <a:cs typeface="Arial" pitchFamily="34" charset="0"/>
              </a:rPr>
              <a:t> 10 (</a:t>
            </a:r>
            <a:r>
              <a:rPr lang="en-US" dirty="0" err="1">
                <a:latin typeface="Arial" pitchFamily="34" charset="0"/>
                <a:cs typeface="Arial" pitchFamily="34" charset="0"/>
              </a:rPr>
              <a:t>sepuluh</a:t>
            </a:r>
            <a:r>
              <a:rPr lang="en-US" dirty="0">
                <a:latin typeface="Arial" pitchFamily="34" charset="0"/>
                <a:cs typeface="Arial" pitchFamily="34" charset="0"/>
              </a:rPr>
              <a:t>) </a:t>
            </a:r>
            <a:r>
              <a:rPr lang="en-US" dirty="0" err="1">
                <a:latin typeface="Arial" pitchFamily="34" charset="0"/>
                <a:cs typeface="Arial" pitchFamily="34" charset="0"/>
              </a:rPr>
              <a:t>tahun</a:t>
            </a:r>
            <a:r>
              <a:rPr lang="en-US" dirty="0">
                <a:latin typeface="Arial" pitchFamily="34" charset="0"/>
                <a:cs typeface="Arial" pitchFamily="34" charset="0"/>
              </a:rPr>
              <a:t> </a:t>
            </a:r>
            <a:r>
              <a:rPr lang="en-US" dirty="0" err="1">
                <a:latin typeface="Arial" pitchFamily="34" charset="0"/>
                <a:cs typeface="Arial" pitchFamily="34" charset="0"/>
              </a:rPr>
              <a:t>tidak</a:t>
            </a:r>
            <a:r>
              <a:rPr lang="en-US" dirty="0">
                <a:latin typeface="Arial" pitchFamily="34" charset="0"/>
                <a:cs typeface="Arial" pitchFamily="34" charset="0"/>
              </a:rPr>
              <a:t> </a:t>
            </a:r>
            <a:r>
              <a:rPr lang="en-US" dirty="0" err="1">
                <a:latin typeface="Arial" pitchFamily="34" charset="0"/>
                <a:cs typeface="Arial" pitchFamily="34" charset="0"/>
              </a:rPr>
              <a:t>berturut-turut</a:t>
            </a:r>
            <a:r>
              <a:rPr lang="en-US" dirty="0">
                <a:latin typeface="Arial" pitchFamily="34" charset="0"/>
                <a:cs typeface="Arial" pitchFamily="34" charset="0"/>
              </a:rPr>
              <a:t>, c) </a:t>
            </a:r>
            <a:r>
              <a:rPr lang="en-US" dirty="0" err="1">
                <a:latin typeface="Arial" pitchFamily="34" charset="0"/>
                <a:cs typeface="Arial" pitchFamily="34" charset="0"/>
              </a:rPr>
              <a:t>sehat</a:t>
            </a:r>
            <a:r>
              <a:rPr lang="en-US" dirty="0">
                <a:latin typeface="Arial" pitchFamily="34" charset="0"/>
                <a:cs typeface="Arial" pitchFamily="34" charset="0"/>
              </a:rPr>
              <a:t> </a:t>
            </a:r>
            <a:r>
              <a:rPr lang="en-US" dirty="0" err="1">
                <a:latin typeface="Arial" pitchFamily="34" charset="0"/>
                <a:cs typeface="Arial" pitchFamily="34" charset="0"/>
              </a:rPr>
              <a:t>jasmani</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rohani</a:t>
            </a:r>
            <a:r>
              <a:rPr lang="en-US" dirty="0">
                <a:latin typeface="Arial" pitchFamily="34" charset="0"/>
                <a:cs typeface="Arial" pitchFamily="34" charset="0"/>
              </a:rPr>
              <a:t>, d) </a:t>
            </a:r>
            <a:r>
              <a:rPr lang="en-US" dirty="0" err="1">
                <a:latin typeface="Arial" pitchFamily="34" charset="0"/>
                <a:cs typeface="Arial" pitchFamily="34" charset="0"/>
              </a:rPr>
              <a:t>dapat</a:t>
            </a:r>
            <a:r>
              <a:rPr lang="en-US" dirty="0">
                <a:latin typeface="Arial" pitchFamily="34" charset="0"/>
                <a:cs typeface="Arial" pitchFamily="34" charset="0"/>
              </a:rPr>
              <a:t> </a:t>
            </a:r>
            <a:r>
              <a:rPr lang="en-US" dirty="0" err="1">
                <a:latin typeface="Arial" pitchFamily="34" charset="0"/>
                <a:cs typeface="Arial" pitchFamily="34" charset="0"/>
              </a:rPr>
              <a:t>berbahasa</a:t>
            </a:r>
            <a:r>
              <a:rPr lang="en-US" dirty="0">
                <a:latin typeface="Arial" pitchFamily="34" charset="0"/>
                <a:cs typeface="Arial" pitchFamily="34" charset="0"/>
              </a:rPr>
              <a:t> Indonesia </a:t>
            </a:r>
            <a:r>
              <a:rPr lang="en-US" dirty="0" err="1">
                <a:latin typeface="Arial" pitchFamily="34" charset="0"/>
                <a:cs typeface="Arial" pitchFamily="34" charset="0"/>
              </a:rPr>
              <a:t>serta</a:t>
            </a:r>
            <a:r>
              <a:rPr lang="en-US" dirty="0">
                <a:latin typeface="Arial" pitchFamily="34" charset="0"/>
                <a:cs typeface="Arial" pitchFamily="34" charset="0"/>
              </a:rPr>
              <a:t> </a:t>
            </a:r>
            <a:r>
              <a:rPr lang="en-US" dirty="0" err="1">
                <a:latin typeface="Arial" pitchFamily="34" charset="0"/>
                <a:cs typeface="Arial" pitchFamily="34" charset="0"/>
              </a:rPr>
              <a:t>mengakui</a:t>
            </a:r>
            <a:r>
              <a:rPr lang="en-US" dirty="0">
                <a:latin typeface="Arial" pitchFamily="34" charset="0"/>
                <a:cs typeface="Arial" pitchFamily="34" charset="0"/>
              </a:rPr>
              <a:t> </a:t>
            </a:r>
            <a:r>
              <a:rPr lang="en-US" dirty="0" err="1">
                <a:latin typeface="Arial" pitchFamily="34" charset="0"/>
                <a:cs typeface="Arial" pitchFamily="34" charset="0"/>
              </a:rPr>
              <a:t>dasar</a:t>
            </a:r>
            <a:r>
              <a:rPr lang="en-US" dirty="0">
                <a:latin typeface="Arial" pitchFamily="34" charset="0"/>
                <a:cs typeface="Arial" pitchFamily="34" charset="0"/>
              </a:rPr>
              <a:t> </a:t>
            </a:r>
            <a:r>
              <a:rPr lang="en-US" dirty="0" err="1">
                <a:latin typeface="Arial" pitchFamily="34" charset="0"/>
                <a:cs typeface="Arial" pitchFamily="34" charset="0"/>
              </a:rPr>
              <a:t>negara</a:t>
            </a:r>
            <a:r>
              <a:rPr lang="en-US" dirty="0">
                <a:latin typeface="Arial" pitchFamily="34" charset="0"/>
                <a:cs typeface="Arial" pitchFamily="34" charset="0"/>
              </a:rPr>
              <a:t> </a:t>
            </a:r>
            <a:r>
              <a:rPr lang="en-US" dirty="0" err="1">
                <a:latin typeface="Arial" pitchFamily="34" charset="0"/>
                <a:cs typeface="Arial" pitchFamily="34" charset="0"/>
              </a:rPr>
              <a:t>Pancasila</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Undang-Undang</a:t>
            </a:r>
            <a:r>
              <a:rPr lang="en-US" dirty="0">
                <a:latin typeface="Arial" pitchFamily="34" charset="0"/>
                <a:cs typeface="Arial" pitchFamily="34" charset="0"/>
              </a:rPr>
              <a:t> </a:t>
            </a:r>
            <a:r>
              <a:rPr lang="en-US" dirty="0" err="1">
                <a:latin typeface="Arial" pitchFamily="34" charset="0"/>
                <a:cs typeface="Arial" pitchFamily="34" charset="0"/>
              </a:rPr>
              <a:t>Dasar</a:t>
            </a:r>
            <a:r>
              <a:rPr lang="en-US" dirty="0">
                <a:latin typeface="Arial" pitchFamily="34" charset="0"/>
                <a:cs typeface="Arial" pitchFamily="34" charset="0"/>
              </a:rPr>
              <a:t> Negara </a:t>
            </a:r>
            <a:r>
              <a:rPr lang="en-US" dirty="0" err="1">
                <a:latin typeface="Arial" pitchFamily="34" charset="0"/>
                <a:cs typeface="Arial" pitchFamily="34" charset="0"/>
              </a:rPr>
              <a:t>Republik</a:t>
            </a:r>
            <a:r>
              <a:rPr lang="en-US" dirty="0">
                <a:latin typeface="Arial" pitchFamily="34" charset="0"/>
                <a:cs typeface="Arial" pitchFamily="34" charset="0"/>
              </a:rPr>
              <a:t> Indonesia tahun1945, e) </a:t>
            </a:r>
            <a:r>
              <a:rPr lang="en-US" dirty="0" err="1">
                <a:latin typeface="Arial" pitchFamily="34" charset="0"/>
                <a:cs typeface="Arial" pitchFamily="34" charset="0"/>
              </a:rPr>
              <a:t>tidak</a:t>
            </a:r>
            <a:r>
              <a:rPr lang="en-US" dirty="0">
                <a:latin typeface="Arial" pitchFamily="34" charset="0"/>
                <a:cs typeface="Arial" pitchFamily="34" charset="0"/>
              </a:rPr>
              <a:t> </a:t>
            </a:r>
            <a:r>
              <a:rPr lang="en-US" dirty="0" err="1">
                <a:latin typeface="Arial" pitchFamily="34" charset="0"/>
                <a:cs typeface="Arial" pitchFamily="34" charset="0"/>
              </a:rPr>
              <a:t>pernah</a:t>
            </a:r>
            <a:r>
              <a:rPr lang="en-US" dirty="0">
                <a:latin typeface="Arial" pitchFamily="34" charset="0"/>
                <a:cs typeface="Arial" pitchFamily="34" charset="0"/>
              </a:rPr>
              <a:t> </a:t>
            </a:r>
            <a:r>
              <a:rPr lang="en-US" dirty="0" err="1">
                <a:latin typeface="Arial" pitchFamily="34" charset="0"/>
                <a:cs typeface="Arial" pitchFamily="34" charset="0"/>
              </a:rPr>
              <a:t>dijatuhi</a:t>
            </a:r>
            <a:r>
              <a:rPr lang="en-US" dirty="0">
                <a:latin typeface="Arial" pitchFamily="34" charset="0"/>
                <a:cs typeface="Arial" pitchFamily="34" charset="0"/>
              </a:rPr>
              <a:t> </a:t>
            </a:r>
            <a:r>
              <a:rPr lang="en-US" dirty="0" err="1">
                <a:latin typeface="Arial" pitchFamily="34" charset="0"/>
                <a:cs typeface="Arial" pitchFamily="34" charset="0"/>
              </a:rPr>
              <a:t>pidana</a:t>
            </a:r>
            <a:r>
              <a:rPr lang="en-US" dirty="0">
                <a:latin typeface="Arial" pitchFamily="34" charset="0"/>
                <a:cs typeface="Arial" pitchFamily="34" charset="0"/>
              </a:rPr>
              <a:t> </a:t>
            </a:r>
            <a:r>
              <a:rPr lang="en-US" dirty="0" err="1">
                <a:latin typeface="Arial" pitchFamily="34" charset="0"/>
                <a:cs typeface="Arial" pitchFamily="34" charset="0"/>
              </a:rPr>
              <a:t>karena</a:t>
            </a:r>
            <a:r>
              <a:rPr lang="en-US" dirty="0">
                <a:latin typeface="Arial" pitchFamily="34" charset="0"/>
                <a:cs typeface="Arial" pitchFamily="34" charset="0"/>
              </a:rPr>
              <a:t> </a:t>
            </a:r>
            <a:r>
              <a:rPr lang="en-US" dirty="0" err="1">
                <a:latin typeface="Arial" pitchFamily="34" charset="0"/>
                <a:cs typeface="Arial" pitchFamily="34" charset="0"/>
              </a:rPr>
              <a:t>melakukan</a:t>
            </a:r>
            <a:r>
              <a:rPr lang="en-US" dirty="0">
                <a:latin typeface="Arial" pitchFamily="34" charset="0"/>
                <a:cs typeface="Arial" pitchFamily="34" charset="0"/>
              </a:rPr>
              <a:t> </a:t>
            </a:r>
            <a:r>
              <a:rPr lang="en-US" dirty="0" err="1">
                <a:latin typeface="Arial" pitchFamily="34" charset="0"/>
                <a:cs typeface="Arial" pitchFamily="34" charset="0"/>
              </a:rPr>
              <a:t>tindak</a:t>
            </a:r>
            <a:r>
              <a:rPr lang="en-US" dirty="0">
                <a:latin typeface="Arial" pitchFamily="34" charset="0"/>
                <a:cs typeface="Arial" pitchFamily="34" charset="0"/>
              </a:rPr>
              <a:t> </a:t>
            </a:r>
            <a:r>
              <a:rPr lang="en-US" dirty="0" err="1">
                <a:latin typeface="Arial" pitchFamily="34" charset="0"/>
                <a:cs typeface="Arial" pitchFamily="34" charset="0"/>
              </a:rPr>
              <a:t>pidana</a:t>
            </a:r>
            <a:r>
              <a:rPr lang="en-US" dirty="0">
                <a:latin typeface="Arial" pitchFamily="34" charset="0"/>
                <a:cs typeface="Arial" pitchFamily="34" charset="0"/>
              </a:rPr>
              <a:t> yang </a:t>
            </a:r>
            <a:r>
              <a:rPr lang="en-US" dirty="0" err="1">
                <a:latin typeface="Arial" pitchFamily="34" charset="0"/>
                <a:cs typeface="Arial" pitchFamily="34" charset="0"/>
              </a:rPr>
              <a:t>diancam</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pidana</a:t>
            </a:r>
            <a:r>
              <a:rPr lang="en-US" dirty="0">
                <a:latin typeface="Arial" pitchFamily="34" charset="0"/>
                <a:cs typeface="Arial" pitchFamily="34" charset="0"/>
              </a:rPr>
              <a:t> </a:t>
            </a:r>
            <a:r>
              <a:rPr lang="en-US" dirty="0" err="1">
                <a:latin typeface="Arial" pitchFamily="34" charset="0"/>
                <a:cs typeface="Arial" pitchFamily="34" charset="0"/>
              </a:rPr>
              <a:t>penjara</a:t>
            </a:r>
            <a:r>
              <a:rPr lang="en-US" dirty="0">
                <a:latin typeface="Arial" pitchFamily="34" charset="0"/>
                <a:cs typeface="Arial" pitchFamily="34" charset="0"/>
              </a:rPr>
              <a:t> 1 (</a:t>
            </a:r>
            <a:r>
              <a:rPr lang="en-US" dirty="0" err="1">
                <a:latin typeface="Arial" pitchFamily="34" charset="0"/>
                <a:cs typeface="Arial" pitchFamily="34" charset="0"/>
              </a:rPr>
              <a:t>satu</a:t>
            </a:r>
            <a:r>
              <a:rPr lang="en-US" dirty="0">
                <a:latin typeface="Arial" pitchFamily="34" charset="0"/>
                <a:cs typeface="Arial" pitchFamily="34" charset="0"/>
              </a:rPr>
              <a:t>) </a:t>
            </a:r>
            <a:r>
              <a:rPr lang="en-US" dirty="0" err="1">
                <a:latin typeface="Arial" pitchFamily="34" charset="0"/>
                <a:cs typeface="Arial" pitchFamily="34" charset="0"/>
              </a:rPr>
              <a:t>tahun</a:t>
            </a:r>
            <a:r>
              <a:rPr lang="en-US" dirty="0">
                <a:latin typeface="Arial" pitchFamily="34" charset="0"/>
                <a:cs typeface="Arial" pitchFamily="34" charset="0"/>
              </a:rPr>
              <a:t> </a:t>
            </a:r>
            <a:r>
              <a:rPr lang="en-US" dirty="0" err="1">
                <a:latin typeface="Arial" pitchFamily="34" charset="0"/>
                <a:cs typeface="Arial" pitchFamily="34" charset="0"/>
              </a:rPr>
              <a:t>atau</a:t>
            </a:r>
            <a:r>
              <a:rPr lang="en-US" dirty="0">
                <a:latin typeface="Arial" pitchFamily="34" charset="0"/>
                <a:cs typeface="Arial" pitchFamily="34" charset="0"/>
              </a:rPr>
              <a:t> </a:t>
            </a:r>
            <a:r>
              <a:rPr lang="en-US" dirty="0" err="1">
                <a:latin typeface="Arial" pitchFamily="34" charset="0"/>
                <a:cs typeface="Arial" pitchFamily="34" charset="0"/>
              </a:rPr>
              <a:t>lebih</a:t>
            </a:r>
            <a:r>
              <a:rPr lang="en-US" dirty="0">
                <a:latin typeface="Arial" pitchFamily="34" charset="0"/>
                <a:cs typeface="Arial" pitchFamily="34" charset="0"/>
              </a:rPr>
              <a:t>, f) </a:t>
            </a:r>
            <a:r>
              <a:rPr lang="en-US" dirty="0" err="1">
                <a:latin typeface="Arial" pitchFamily="34" charset="0"/>
                <a:cs typeface="Arial" pitchFamily="34" charset="0"/>
              </a:rPr>
              <a:t>jika</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memperoleh</a:t>
            </a:r>
            <a:r>
              <a:rPr lang="en-US" dirty="0">
                <a:latin typeface="Arial" pitchFamily="34" charset="0"/>
                <a:cs typeface="Arial" pitchFamily="34" charset="0"/>
              </a:rPr>
              <a:t> </a:t>
            </a:r>
            <a:r>
              <a:rPr lang="en-US" dirty="0" err="1">
                <a:latin typeface="Arial" pitchFamily="34" charset="0"/>
                <a:cs typeface="Arial" pitchFamily="34" charset="0"/>
              </a:rPr>
              <a:t>kewarganegaraan</a:t>
            </a:r>
            <a:r>
              <a:rPr lang="en-US" dirty="0">
                <a:latin typeface="Arial" pitchFamily="34" charset="0"/>
                <a:cs typeface="Arial" pitchFamily="34" charset="0"/>
              </a:rPr>
              <a:t> </a:t>
            </a:r>
            <a:r>
              <a:rPr lang="en-US" dirty="0" err="1">
                <a:latin typeface="Arial" pitchFamily="34" charset="0"/>
                <a:cs typeface="Arial" pitchFamily="34" charset="0"/>
              </a:rPr>
              <a:t>Republik</a:t>
            </a:r>
            <a:r>
              <a:rPr lang="en-US" dirty="0">
                <a:latin typeface="Arial" pitchFamily="34" charset="0"/>
                <a:cs typeface="Arial" pitchFamily="34" charset="0"/>
              </a:rPr>
              <a:t> Indonesia </a:t>
            </a:r>
            <a:r>
              <a:rPr lang="en-US" dirty="0" err="1">
                <a:latin typeface="Arial" pitchFamily="34" charset="0"/>
                <a:cs typeface="Arial" pitchFamily="34" charset="0"/>
              </a:rPr>
              <a:t>tidak</a:t>
            </a:r>
            <a:r>
              <a:rPr lang="en-US" dirty="0">
                <a:latin typeface="Arial" pitchFamily="34" charset="0"/>
                <a:cs typeface="Arial" pitchFamily="34" charset="0"/>
              </a:rPr>
              <a:t> </a:t>
            </a:r>
            <a:r>
              <a:rPr lang="en-US" dirty="0" err="1">
                <a:latin typeface="Arial" pitchFamily="34" charset="0"/>
                <a:cs typeface="Arial" pitchFamily="34" charset="0"/>
              </a:rPr>
              <a:t>menjadi</a:t>
            </a:r>
            <a:r>
              <a:rPr lang="en-US" dirty="0">
                <a:latin typeface="Arial" pitchFamily="34" charset="0"/>
                <a:cs typeface="Arial" pitchFamily="34" charset="0"/>
              </a:rPr>
              <a:t> </a:t>
            </a:r>
            <a:r>
              <a:rPr lang="en-US" dirty="0" err="1">
                <a:latin typeface="Arial" pitchFamily="34" charset="0"/>
                <a:cs typeface="Arial" pitchFamily="34" charset="0"/>
              </a:rPr>
              <a:t>berkewarganegaraan</a:t>
            </a:r>
            <a:r>
              <a:rPr lang="en-US" dirty="0">
                <a:latin typeface="Arial" pitchFamily="34" charset="0"/>
                <a:cs typeface="Arial" pitchFamily="34" charset="0"/>
              </a:rPr>
              <a:t> </a:t>
            </a:r>
            <a:r>
              <a:rPr lang="en-US" dirty="0" err="1">
                <a:latin typeface="Arial" pitchFamily="34" charset="0"/>
                <a:cs typeface="Arial" pitchFamily="34" charset="0"/>
              </a:rPr>
              <a:t>ganda</a:t>
            </a:r>
            <a:r>
              <a:rPr lang="en-US" dirty="0">
                <a:latin typeface="Arial" pitchFamily="34" charset="0"/>
                <a:cs typeface="Arial" pitchFamily="34" charset="0"/>
              </a:rPr>
              <a:t>, g) </a:t>
            </a:r>
            <a:r>
              <a:rPr lang="en-US" dirty="0" err="1">
                <a:latin typeface="Arial" pitchFamily="34" charset="0"/>
                <a:cs typeface="Arial" pitchFamily="34" charset="0"/>
              </a:rPr>
              <a:t>mempunyai</a:t>
            </a:r>
            <a:r>
              <a:rPr lang="en-US" dirty="0">
                <a:latin typeface="Arial" pitchFamily="34" charset="0"/>
                <a:cs typeface="Arial" pitchFamily="34" charset="0"/>
              </a:rPr>
              <a:t> </a:t>
            </a:r>
            <a:r>
              <a:rPr lang="en-US" dirty="0" err="1">
                <a:latin typeface="Arial" pitchFamily="34" charset="0"/>
                <a:cs typeface="Arial" pitchFamily="34" charset="0"/>
              </a:rPr>
              <a:t>pekerjaan</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a:t>
            </a:r>
            <a:r>
              <a:rPr lang="en-US" dirty="0" err="1">
                <a:latin typeface="Arial" pitchFamily="34" charset="0"/>
                <a:cs typeface="Arial" pitchFamily="34" charset="0"/>
              </a:rPr>
              <a:t>atau</a:t>
            </a:r>
            <a:r>
              <a:rPr lang="en-US" dirty="0">
                <a:latin typeface="Arial" pitchFamily="34" charset="0"/>
                <a:cs typeface="Arial" pitchFamily="34" charset="0"/>
              </a:rPr>
              <a:t> </a:t>
            </a:r>
            <a:r>
              <a:rPr lang="en-US" dirty="0" err="1">
                <a:latin typeface="Arial" pitchFamily="34" charset="0"/>
                <a:cs typeface="Arial" pitchFamily="34" charset="0"/>
              </a:rPr>
              <a:t>berpenghasilan</a:t>
            </a:r>
            <a:r>
              <a:rPr lang="en-US" dirty="0">
                <a:latin typeface="Arial" pitchFamily="34" charset="0"/>
                <a:cs typeface="Arial" pitchFamily="34" charset="0"/>
              </a:rPr>
              <a:t> </a:t>
            </a:r>
            <a:r>
              <a:rPr lang="en-US" dirty="0" err="1">
                <a:latin typeface="Arial" pitchFamily="34" charset="0"/>
                <a:cs typeface="Arial" pitchFamily="34" charset="0"/>
              </a:rPr>
              <a:t>tetap</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h) </a:t>
            </a:r>
            <a:r>
              <a:rPr lang="en-US" dirty="0" err="1">
                <a:latin typeface="Arial" pitchFamily="34" charset="0"/>
                <a:cs typeface="Arial" pitchFamily="34" charset="0"/>
              </a:rPr>
              <a:t>membayar</a:t>
            </a:r>
            <a:r>
              <a:rPr lang="en-US" dirty="0">
                <a:latin typeface="Arial" pitchFamily="34" charset="0"/>
                <a:cs typeface="Arial" pitchFamily="34" charset="0"/>
              </a:rPr>
              <a:t> </a:t>
            </a:r>
            <a:r>
              <a:rPr lang="en-US" dirty="0" err="1">
                <a:latin typeface="Arial" pitchFamily="34" charset="0"/>
                <a:cs typeface="Arial" pitchFamily="34" charset="0"/>
              </a:rPr>
              <a:t>uang</a:t>
            </a:r>
            <a:r>
              <a:rPr lang="en-US" dirty="0">
                <a:latin typeface="Arial" pitchFamily="34" charset="0"/>
                <a:cs typeface="Arial" pitchFamily="34" charset="0"/>
              </a:rPr>
              <a:t> </a:t>
            </a:r>
            <a:r>
              <a:rPr lang="en-US" dirty="0" err="1">
                <a:latin typeface="Arial" pitchFamily="34" charset="0"/>
                <a:cs typeface="Arial" pitchFamily="34" charset="0"/>
              </a:rPr>
              <a:t>pewarganegaraan</a:t>
            </a:r>
            <a:r>
              <a:rPr lang="en-US" dirty="0">
                <a:latin typeface="Arial" pitchFamily="34" charset="0"/>
                <a:cs typeface="Arial" pitchFamily="34" charset="0"/>
              </a:rPr>
              <a:t> </a:t>
            </a:r>
            <a:r>
              <a:rPr lang="en-US" dirty="0" err="1">
                <a:latin typeface="Arial" pitchFamily="34" charset="0"/>
                <a:cs typeface="Arial" pitchFamily="34" charset="0"/>
              </a:rPr>
              <a:t>ke</a:t>
            </a:r>
            <a:r>
              <a:rPr lang="en-US" dirty="0">
                <a:latin typeface="Arial" pitchFamily="34" charset="0"/>
                <a:cs typeface="Arial" pitchFamily="34" charset="0"/>
              </a:rPr>
              <a:t> </a:t>
            </a:r>
            <a:r>
              <a:rPr lang="en-US" dirty="0" err="1">
                <a:latin typeface="Arial" pitchFamily="34" charset="0"/>
                <a:cs typeface="Arial" pitchFamily="34" charset="0"/>
              </a:rPr>
              <a:t>Kas</a:t>
            </a:r>
            <a:r>
              <a:rPr lang="en-US" dirty="0">
                <a:latin typeface="Arial" pitchFamily="34" charset="0"/>
                <a:cs typeface="Arial" pitchFamily="34" charset="0"/>
              </a:rPr>
              <a:t> Negara. </a:t>
            </a:r>
            <a:endParaRPr lang="id-ID" dirty="0">
              <a:latin typeface="Arial" pitchFamily="34" charset="0"/>
              <a:cs typeface="Arial" pitchFamily="34" charset="0"/>
            </a:endParaRPr>
          </a:p>
        </p:txBody>
      </p:sp>
    </p:spTree>
    <p:extLst>
      <p:ext uri="{BB962C8B-B14F-4D97-AF65-F5344CB8AC3E}">
        <p14:creationId xmlns:p14="http://schemas.microsoft.com/office/powerpoint/2010/main" val="371927794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20000"/>
          </a:bodyPr>
          <a:lstStyle/>
          <a:p>
            <a:pPr marL="0" indent="0">
              <a:buNone/>
            </a:pPr>
            <a:r>
              <a:rPr lang="en-US" dirty="0" err="1"/>
              <a:t>Kewarganegara</a:t>
            </a:r>
            <a:r>
              <a:rPr lang="en-US" dirty="0"/>
              <a:t> Indonesia </a:t>
            </a:r>
            <a:r>
              <a:rPr lang="en-US" dirty="0" err="1"/>
              <a:t>dapat</a:t>
            </a:r>
            <a:r>
              <a:rPr lang="en-US" dirty="0"/>
              <a:t> </a:t>
            </a:r>
            <a:r>
              <a:rPr lang="en-US" dirty="0" err="1"/>
              <a:t>diperoleh</a:t>
            </a:r>
            <a:r>
              <a:rPr lang="en-US" dirty="0"/>
              <a:t> </a:t>
            </a:r>
            <a:r>
              <a:rPr lang="en-US" dirty="0" err="1"/>
              <a:t>melalui</a:t>
            </a:r>
            <a:r>
              <a:rPr lang="en-US" dirty="0"/>
              <a:t> </a:t>
            </a:r>
            <a:r>
              <a:rPr lang="en-US" dirty="0" err="1"/>
              <a:t>beberapa</a:t>
            </a:r>
            <a:r>
              <a:rPr lang="en-US" dirty="0"/>
              <a:t> </a:t>
            </a:r>
            <a:r>
              <a:rPr lang="en-US" dirty="0" err="1"/>
              <a:t>cara</a:t>
            </a:r>
            <a:r>
              <a:rPr lang="en-US" dirty="0"/>
              <a:t>, </a:t>
            </a:r>
            <a:r>
              <a:rPr lang="en-US" dirty="0" err="1"/>
              <a:t>yakni</a:t>
            </a:r>
            <a:r>
              <a:rPr lang="en-US" dirty="0"/>
              <a:t>:</a:t>
            </a:r>
            <a:endParaRPr lang="id-ID" dirty="0"/>
          </a:p>
          <a:p>
            <a:pPr marL="514350" lvl="0" indent="-514350" algn="just">
              <a:buFont typeface="+mj-lt"/>
              <a:buAutoNum type="arabicPeriod"/>
            </a:pPr>
            <a:r>
              <a:rPr lang="en-US" dirty="0" err="1"/>
              <a:t>Karena</a:t>
            </a:r>
            <a:r>
              <a:rPr lang="en-US" dirty="0"/>
              <a:t> </a:t>
            </a:r>
            <a:r>
              <a:rPr lang="en-US" dirty="0" err="1"/>
              <a:t>kelahiran</a:t>
            </a:r>
            <a:r>
              <a:rPr lang="en-US" dirty="0"/>
              <a:t> </a:t>
            </a:r>
            <a:r>
              <a:rPr lang="en-US" dirty="0" err="1"/>
              <a:t>berdasarkan</a:t>
            </a:r>
            <a:r>
              <a:rPr lang="en-US" dirty="0"/>
              <a:t> </a:t>
            </a:r>
            <a:r>
              <a:rPr lang="en-US" dirty="0" err="1"/>
              <a:t>keturunan</a:t>
            </a:r>
            <a:r>
              <a:rPr lang="en-US" dirty="0"/>
              <a:t> (</a:t>
            </a:r>
            <a:r>
              <a:rPr lang="en-US" dirty="0" err="1"/>
              <a:t>asas</a:t>
            </a:r>
            <a:r>
              <a:rPr lang="en-US" dirty="0"/>
              <a:t> </a:t>
            </a:r>
            <a:r>
              <a:rPr lang="en-US" i="1" dirty="0" err="1"/>
              <a:t>ius</a:t>
            </a:r>
            <a:r>
              <a:rPr lang="en-US" i="1" dirty="0"/>
              <a:t> </a:t>
            </a:r>
            <a:r>
              <a:rPr lang="en-US" i="1" dirty="0" err="1"/>
              <a:t>sanguinis</a:t>
            </a:r>
            <a:r>
              <a:rPr lang="en-US" dirty="0"/>
              <a:t>; </a:t>
            </a:r>
            <a:r>
              <a:rPr lang="en-US" dirty="0" err="1"/>
              <a:t>Pasal</a:t>
            </a:r>
            <a:r>
              <a:rPr lang="en-US" dirty="0"/>
              <a:t> 2, </a:t>
            </a:r>
            <a:r>
              <a:rPr lang="en-US" dirty="0" err="1"/>
              <a:t>Pasal</a:t>
            </a:r>
            <a:r>
              <a:rPr lang="en-US" dirty="0"/>
              <a:t>  4 </a:t>
            </a:r>
            <a:r>
              <a:rPr lang="en-US" dirty="0" err="1" smtClean="0"/>
              <a:t>huruf</a:t>
            </a:r>
            <a:r>
              <a:rPr lang="en-US" dirty="0" smtClean="0"/>
              <a:t>  </a:t>
            </a:r>
            <a:r>
              <a:rPr lang="en-US" dirty="0"/>
              <a:t>b, c, d, e, f, g, h, i, UU No. 12 </a:t>
            </a:r>
            <a:r>
              <a:rPr lang="en-US" dirty="0" err="1"/>
              <a:t>Tahun</a:t>
            </a:r>
            <a:r>
              <a:rPr lang="en-US" dirty="0"/>
              <a:t> 2006), </a:t>
            </a:r>
            <a:r>
              <a:rPr lang="en-US" dirty="0" err="1"/>
              <a:t>dan</a:t>
            </a:r>
            <a:r>
              <a:rPr lang="en-US" dirty="0"/>
              <a:t> </a:t>
            </a:r>
            <a:r>
              <a:rPr lang="en-US" dirty="0" err="1"/>
              <a:t>karena</a:t>
            </a:r>
            <a:r>
              <a:rPr lang="en-US" dirty="0"/>
              <a:t> </a:t>
            </a:r>
            <a:r>
              <a:rPr lang="en-US" dirty="0" err="1"/>
              <a:t>kelahiran</a:t>
            </a:r>
            <a:r>
              <a:rPr lang="en-US" dirty="0"/>
              <a:t> di </a:t>
            </a:r>
            <a:r>
              <a:rPr lang="en-US" dirty="0" err="1"/>
              <a:t>wilayah</a:t>
            </a:r>
            <a:r>
              <a:rPr lang="en-US" dirty="0"/>
              <a:t> </a:t>
            </a:r>
            <a:r>
              <a:rPr lang="en-US" dirty="0" err="1"/>
              <a:t>negara</a:t>
            </a:r>
            <a:r>
              <a:rPr lang="en-US" dirty="0"/>
              <a:t> </a:t>
            </a:r>
            <a:r>
              <a:rPr lang="en-US" dirty="0" err="1"/>
              <a:t>Republik</a:t>
            </a:r>
            <a:r>
              <a:rPr lang="en-US" dirty="0"/>
              <a:t> Indonesia </a:t>
            </a:r>
            <a:r>
              <a:rPr lang="en-US" dirty="0" smtClean="0"/>
              <a:t>(</a:t>
            </a:r>
            <a:r>
              <a:rPr lang="en-US" dirty="0" err="1"/>
              <a:t>asas</a:t>
            </a:r>
            <a:r>
              <a:rPr lang="en-US" dirty="0"/>
              <a:t> </a:t>
            </a:r>
            <a:r>
              <a:rPr lang="en-US" i="1" dirty="0" err="1"/>
              <a:t>ius</a:t>
            </a:r>
            <a:r>
              <a:rPr lang="en-US" i="1" dirty="0"/>
              <a:t> soli; </a:t>
            </a:r>
            <a:r>
              <a:rPr lang="en-US" dirty="0" err="1"/>
              <a:t>Pasal</a:t>
            </a:r>
            <a:r>
              <a:rPr lang="en-US" dirty="0"/>
              <a:t> 4 </a:t>
            </a:r>
            <a:r>
              <a:rPr lang="en-US" dirty="0" err="1"/>
              <a:t>huruf</a:t>
            </a:r>
            <a:r>
              <a:rPr lang="en-US" dirty="0"/>
              <a:t> i, j, k, UU No. 12  </a:t>
            </a:r>
            <a:r>
              <a:rPr lang="en-US" dirty="0" err="1"/>
              <a:t>Tahun</a:t>
            </a:r>
            <a:r>
              <a:rPr lang="en-US" dirty="0"/>
              <a:t> 2006 </a:t>
            </a:r>
            <a:r>
              <a:rPr lang="en-US" dirty="0" err="1"/>
              <a:t>tentang</a:t>
            </a:r>
            <a:r>
              <a:rPr lang="en-US" dirty="0"/>
              <a:t> </a:t>
            </a:r>
            <a:r>
              <a:rPr lang="en-US" dirty="0" err="1"/>
              <a:t>Kewarganegaraan</a:t>
            </a:r>
            <a:r>
              <a:rPr lang="en-US" dirty="0"/>
              <a:t> </a:t>
            </a:r>
            <a:r>
              <a:rPr lang="en-US" dirty="0" err="1"/>
              <a:t>Republik</a:t>
            </a:r>
            <a:r>
              <a:rPr lang="en-US" dirty="0"/>
              <a:t> Indonesia).</a:t>
            </a:r>
            <a:endParaRPr lang="id-ID" dirty="0"/>
          </a:p>
          <a:p>
            <a:pPr marL="514350" lvl="0" indent="-514350" algn="just">
              <a:buFont typeface="+mj-lt"/>
              <a:buAutoNum type="arabicPeriod"/>
            </a:pPr>
            <a:r>
              <a:rPr lang="en-US" dirty="0" err="1"/>
              <a:t>Karena</a:t>
            </a:r>
            <a:r>
              <a:rPr lang="en-US" dirty="0"/>
              <a:t> </a:t>
            </a:r>
            <a:r>
              <a:rPr lang="en-US" dirty="0" err="1"/>
              <a:t>dikabulkan</a:t>
            </a:r>
            <a:r>
              <a:rPr lang="en-US" dirty="0"/>
              <a:t> </a:t>
            </a:r>
            <a:r>
              <a:rPr lang="en-US" dirty="0" err="1"/>
              <a:t>permohonannya</a:t>
            </a:r>
            <a:r>
              <a:rPr lang="en-US" dirty="0"/>
              <a:t> (</a:t>
            </a:r>
            <a:r>
              <a:rPr lang="en-US" dirty="0" err="1"/>
              <a:t>Pasal</a:t>
            </a:r>
            <a:r>
              <a:rPr lang="en-US" dirty="0"/>
              <a:t> 4 </a:t>
            </a:r>
            <a:r>
              <a:rPr lang="en-US" dirty="0" err="1"/>
              <a:t>huruf</a:t>
            </a:r>
            <a:r>
              <a:rPr lang="en-US" dirty="0"/>
              <a:t> m UU No. 12 </a:t>
            </a:r>
            <a:r>
              <a:rPr lang="en-US" dirty="0" err="1"/>
              <a:t>Tahun</a:t>
            </a:r>
            <a:r>
              <a:rPr lang="en-US" dirty="0"/>
              <a:t> 2006).</a:t>
            </a:r>
            <a:endParaRPr lang="id-ID" dirty="0"/>
          </a:p>
          <a:p>
            <a:pPr marL="514350" lvl="0" indent="-514350" algn="just">
              <a:buFont typeface="+mj-lt"/>
              <a:buAutoNum type="arabicPeriod"/>
            </a:pPr>
            <a:r>
              <a:rPr lang="en-US" dirty="0" err="1"/>
              <a:t>Karena</a:t>
            </a:r>
            <a:r>
              <a:rPr lang="en-US" dirty="0"/>
              <a:t> </a:t>
            </a:r>
            <a:r>
              <a:rPr lang="en-US" dirty="0" err="1"/>
              <a:t>pewarganegaraan</a:t>
            </a:r>
            <a:r>
              <a:rPr lang="en-US" dirty="0"/>
              <a:t>/</a:t>
            </a:r>
            <a:r>
              <a:rPr lang="en-US" dirty="0" err="1"/>
              <a:t>naturalisasi</a:t>
            </a:r>
            <a:r>
              <a:rPr lang="en-US" dirty="0"/>
              <a:t> (</a:t>
            </a:r>
            <a:r>
              <a:rPr lang="en-US" dirty="0" err="1"/>
              <a:t>Pasal</a:t>
            </a:r>
            <a:r>
              <a:rPr lang="en-US" dirty="0"/>
              <a:t> 8 UU o. 12 </a:t>
            </a:r>
            <a:r>
              <a:rPr lang="en-US" dirty="0" err="1"/>
              <a:t>Tahun</a:t>
            </a:r>
            <a:r>
              <a:rPr lang="en-US" dirty="0"/>
              <a:t> 2006).</a:t>
            </a:r>
            <a:endParaRPr lang="id-ID" dirty="0"/>
          </a:p>
          <a:p>
            <a:pPr marL="514350" lvl="0" indent="-514350" algn="just">
              <a:buFont typeface="+mj-lt"/>
              <a:buAutoNum type="arabicPeriod"/>
            </a:pPr>
            <a:r>
              <a:rPr lang="en-US" dirty="0" err="1"/>
              <a:t>Karena</a:t>
            </a:r>
            <a:r>
              <a:rPr lang="en-US" dirty="0"/>
              <a:t> </a:t>
            </a:r>
            <a:r>
              <a:rPr lang="en-US" dirty="0" err="1"/>
              <a:t>perwakinan</a:t>
            </a:r>
            <a:r>
              <a:rPr lang="en-US" dirty="0"/>
              <a:t> (</a:t>
            </a:r>
            <a:r>
              <a:rPr lang="en-US" dirty="0" err="1"/>
              <a:t>Pasal</a:t>
            </a:r>
            <a:r>
              <a:rPr lang="en-US" dirty="0"/>
              <a:t> 19 UU N0. 12 </a:t>
            </a:r>
            <a:r>
              <a:rPr lang="en-US" dirty="0" err="1"/>
              <a:t>Tahun</a:t>
            </a:r>
            <a:r>
              <a:rPr lang="en-US" dirty="0"/>
              <a:t> 2006).</a:t>
            </a:r>
            <a:endParaRPr lang="id-ID" dirty="0"/>
          </a:p>
          <a:p>
            <a:pPr marL="514350" lvl="0" indent="-514350" algn="just">
              <a:buFont typeface="+mj-lt"/>
              <a:buAutoNum type="arabicPeriod"/>
            </a:pPr>
            <a:r>
              <a:rPr lang="en-US" dirty="0" err="1"/>
              <a:t>Karena</a:t>
            </a:r>
            <a:r>
              <a:rPr lang="en-US" dirty="0"/>
              <a:t> </a:t>
            </a:r>
            <a:r>
              <a:rPr lang="en-US" dirty="0" err="1"/>
              <a:t>telah</a:t>
            </a:r>
            <a:r>
              <a:rPr lang="en-US" dirty="0"/>
              <a:t> </a:t>
            </a:r>
            <a:r>
              <a:rPr lang="en-US" dirty="0" err="1"/>
              <a:t>berjasa</a:t>
            </a:r>
            <a:r>
              <a:rPr lang="en-US" dirty="0"/>
              <a:t> </a:t>
            </a:r>
            <a:r>
              <a:rPr lang="en-US" dirty="0" err="1"/>
              <a:t>kepada</a:t>
            </a:r>
            <a:r>
              <a:rPr lang="en-US" dirty="0"/>
              <a:t> </a:t>
            </a:r>
            <a:r>
              <a:rPr lang="en-US" dirty="0" err="1"/>
              <a:t>negara</a:t>
            </a:r>
            <a:r>
              <a:rPr lang="en-US" dirty="0"/>
              <a:t> </a:t>
            </a:r>
            <a:r>
              <a:rPr lang="en-US" dirty="0" err="1"/>
              <a:t>Republik</a:t>
            </a:r>
            <a:r>
              <a:rPr lang="en-US" dirty="0"/>
              <a:t> Indonesia (</a:t>
            </a:r>
            <a:r>
              <a:rPr lang="en-US" dirty="0" err="1"/>
              <a:t>Pasal</a:t>
            </a:r>
            <a:r>
              <a:rPr lang="en-US" dirty="0"/>
              <a:t> </a:t>
            </a:r>
            <a:r>
              <a:rPr lang="en-US" dirty="0" smtClean="0"/>
              <a:t>20 </a:t>
            </a:r>
            <a:r>
              <a:rPr lang="en-US" dirty="0" err="1" smtClean="0"/>
              <a:t>UUNo</a:t>
            </a:r>
            <a:r>
              <a:rPr lang="en-US" dirty="0"/>
              <a:t>. 12 </a:t>
            </a:r>
            <a:r>
              <a:rPr lang="en-US" dirty="0" err="1"/>
              <a:t>Tahun</a:t>
            </a:r>
            <a:r>
              <a:rPr lang="en-US" dirty="0"/>
              <a:t> 2006).</a:t>
            </a:r>
            <a:endParaRPr lang="id-ID" dirty="0"/>
          </a:p>
          <a:p>
            <a:pPr marL="514350" lvl="0" indent="-514350" algn="just">
              <a:buFont typeface="+mj-lt"/>
              <a:buAutoNum type="arabicPeriod"/>
            </a:pPr>
            <a:r>
              <a:rPr lang="en-US" dirty="0" err="1"/>
              <a:t>Karena</a:t>
            </a:r>
            <a:r>
              <a:rPr lang="en-US" dirty="0"/>
              <a:t> </a:t>
            </a:r>
            <a:r>
              <a:rPr lang="en-US" dirty="0" err="1"/>
              <a:t>pengangkatan</a:t>
            </a:r>
            <a:r>
              <a:rPr lang="en-US" dirty="0"/>
              <a:t> (</a:t>
            </a:r>
            <a:r>
              <a:rPr lang="en-US" dirty="0" err="1"/>
              <a:t>Pasal</a:t>
            </a:r>
            <a:r>
              <a:rPr lang="en-US" dirty="0"/>
              <a:t> 21 </a:t>
            </a:r>
            <a:r>
              <a:rPr lang="en-US" dirty="0" err="1"/>
              <a:t>ayat</a:t>
            </a:r>
            <a:r>
              <a:rPr lang="en-US" dirty="0"/>
              <a:t> (2) UU N0. 12 </a:t>
            </a:r>
            <a:r>
              <a:rPr lang="en-US" dirty="0" err="1"/>
              <a:t>Tahun</a:t>
            </a:r>
            <a:r>
              <a:rPr lang="en-US" dirty="0"/>
              <a:t> 2006)</a:t>
            </a:r>
            <a:endParaRPr lang="id-ID" dirty="0"/>
          </a:p>
          <a:p>
            <a:pPr marL="0" indent="0">
              <a:buNone/>
            </a:pPr>
            <a:r>
              <a:rPr lang="id-ID" dirty="0"/>
              <a:t> </a:t>
            </a:r>
            <a:r>
              <a:rPr lang="id-ID" dirty="0" smtClean="0"/>
              <a:t>      </a:t>
            </a:r>
            <a:r>
              <a:rPr lang="en-US" dirty="0" smtClean="0"/>
              <a:t>(</a:t>
            </a:r>
            <a:r>
              <a:rPr lang="en-US" dirty="0"/>
              <a:t>Tim </a:t>
            </a:r>
            <a:r>
              <a:rPr lang="en-US" dirty="0" err="1" smtClean="0"/>
              <a:t>Dosen</a:t>
            </a:r>
            <a:r>
              <a:rPr lang="en-US" dirty="0" smtClean="0"/>
              <a:t> </a:t>
            </a:r>
            <a:r>
              <a:rPr lang="en-US" dirty="0" err="1"/>
              <a:t>Pendidikan</a:t>
            </a:r>
            <a:r>
              <a:rPr lang="en-US" dirty="0"/>
              <a:t>  </a:t>
            </a:r>
            <a:r>
              <a:rPr lang="en-US" dirty="0" err="1"/>
              <a:t>Kewarganegaraan</a:t>
            </a:r>
            <a:r>
              <a:rPr lang="en-US" dirty="0"/>
              <a:t>, 2010:161-162)</a:t>
            </a:r>
            <a:endParaRPr lang="id-ID" dirty="0"/>
          </a:p>
          <a:p>
            <a:endParaRPr lang="id-ID" dirty="0"/>
          </a:p>
        </p:txBody>
      </p:sp>
    </p:spTree>
    <p:extLst>
      <p:ext uri="{BB962C8B-B14F-4D97-AF65-F5344CB8AC3E}">
        <p14:creationId xmlns:p14="http://schemas.microsoft.com/office/powerpoint/2010/main" val="54725279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endParaRPr lang="id-ID" dirty="0"/>
          </a:p>
        </p:txBody>
      </p:sp>
      <p:sp>
        <p:nvSpPr>
          <p:cNvPr id="4" name="Rectangle 3"/>
          <p:cNvSpPr/>
          <p:nvPr/>
        </p:nvSpPr>
        <p:spPr>
          <a:xfrm>
            <a:off x="1115616" y="332656"/>
            <a:ext cx="6768752"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Cara Memperoleh Kewarganegaraan Indonesia</a:t>
            </a:r>
            <a:endParaRPr lang="id-ID" sz="2400" dirty="0">
              <a:latin typeface="Arial" pitchFamily="34" charset="0"/>
              <a:cs typeface="Arial" pitchFamily="34" charset="0"/>
            </a:endParaRPr>
          </a:p>
        </p:txBody>
      </p:sp>
      <p:cxnSp>
        <p:nvCxnSpPr>
          <p:cNvPr id="6" name="Straight Connector 5"/>
          <p:cNvCxnSpPr/>
          <p:nvPr/>
        </p:nvCxnSpPr>
        <p:spPr>
          <a:xfrm>
            <a:off x="1907704" y="908720"/>
            <a:ext cx="0" cy="4428492"/>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851920" y="1124744"/>
            <a:ext cx="403244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Kelahiran</a:t>
            </a:r>
            <a:endParaRPr lang="id-ID" sz="2400" dirty="0">
              <a:latin typeface="Arial" pitchFamily="34" charset="0"/>
              <a:cs typeface="Arial" pitchFamily="34" charset="0"/>
            </a:endParaRPr>
          </a:p>
        </p:txBody>
      </p:sp>
      <p:sp>
        <p:nvSpPr>
          <p:cNvPr id="8" name="Rectangle 7"/>
          <p:cNvSpPr/>
          <p:nvPr/>
        </p:nvSpPr>
        <p:spPr>
          <a:xfrm>
            <a:off x="3851920" y="1772816"/>
            <a:ext cx="403244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Perkawinan</a:t>
            </a:r>
            <a:endParaRPr lang="id-ID" sz="2400" dirty="0">
              <a:latin typeface="Arial" pitchFamily="34" charset="0"/>
              <a:cs typeface="Arial" pitchFamily="34" charset="0"/>
            </a:endParaRPr>
          </a:p>
        </p:txBody>
      </p:sp>
      <p:sp>
        <p:nvSpPr>
          <p:cNvPr id="9" name="Rectangle 8"/>
          <p:cNvSpPr/>
          <p:nvPr/>
        </p:nvSpPr>
        <p:spPr>
          <a:xfrm>
            <a:off x="3851920" y="2420888"/>
            <a:ext cx="403244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Pengangkatan</a:t>
            </a:r>
            <a:endParaRPr lang="id-ID" sz="2400" dirty="0">
              <a:latin typeface="Arial" pitchFamily="34" charset="0"/>
              <a:cs typeface="Arial" pitchFamily="34" charset="0"/>
            </a:endParaRPr>
          </a:p>
        </p:txBody>
      </p:sp>
      <p:sp>
        <p:nvSpPr>
          <p:cNvPr id="10" name="Rectangle 9"/>
          <p:cNvSpPr/>
          <p:nvPr/>
        </p:nvSpPr>
        <p:spPr>
          <a:xfrm>
            <a:off x="3851920" y="3068960"/>
            <a:ext cx="403244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Dikabulkannya Permohonan</a:t>
            </a:r>
            <a:endParaRPr lang="id-ID" sz="2400" dirty="0">
              <a:latin typeface="Arial" pitchFamily="34" charset="0"/>
              <a:cs typeface="Arial" pitchFamily="34" charset="0"/>
            </a:endParaRPr>
          </a:p>
        </p:txBody>
      </p:sp>
      <p:sp>
        <p:nvSpPr>
          <p:cNvPr id="11" name="Rectangle 10"/>
          <p:cNvSpPr/>
          <p:nvPr/>
        </p:nvSpPr>
        <p:spPr>
          <a:xfrm>
            <a:off x="5148064" y="4005064"/>
            <a:ext cx="45719"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Rectangle 11"/>
          <p:cNvSpPr/>
          <p:nvPr/>
        </p:nvSpPr>
        <p:spPr>
          <a:xfrm>
            <a:off x="3851920" y="3717032"/>
            <a:ext cx="403244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Pewarganegaraan</a:t>
            </a:r>
            <a:endParaRPr lang="id-ID" sz="2400" dirty="0">
              <a:latin typeface="Arial" pitchFamily="34" charset="0"/>
              <a:cs typeface="Arial" pitchFamily="34" charset="0"/>
            </a:endParaRPr>
          </a:p>
        </p:txBody>
      </p:sp>
      <p:sp>
        <p:nvSpPr>
          <p:cNvPr id="13" name="Rectangle 12"/>
          <p:cNvSpPr/>
          <p:nvPr/>
        </p:nvSpPr>
        <p:spPr>
          <a:xfrm>
            <a:off x="3851920" y="4365104"/>
            <a:ext cx="40324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Penghargaan</a:t>
            </a:r>
            <a:endParaRPr lang="id-ID" sz="2400" dirty="0">
              <a:latin typeface="Arial" pitchFamily="34" charset="0"/>
              <a:cs typeface="Arial" pitchFamily="34" charset="0"/>
            </a:endParaRPr>
          </a:p>
        </p:txBody>
      </p:sp>
      <p:sp>
        <p:nvSpPr>
          <p:cNvPr id="14" name="Rectangle 13"/>
          <p:cNvSpPr/>
          <p:nvPr/>
        </p:nvSpPr>
        <p:spPr>
          <a:xfrm>
            <a:off x="3851920" y="5085184"/>
            <a:ext cx="403244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dirty="0" smtClean="0">
                <a:latin typeface="Arial" pitchFamily="34" charset="0"/>
                <a:cs typeface="Arial" pitchFamily="34" charset="0"/>
              </a:rPr>
              <a:t>Karena turut ayah atau ibu</a:t>
            </a:r>
            <a:endParaRPr lang="id-ID" sz="2400" dirty="0">
              <a:latin typeface="Arial" pitchFamily="34" charset="0"/>
              <a:cs typeface="Arial" pitchFamily="34" charset="0"/>
            </a:endParaRPr>
          </a:p>
        </p:txBody>
      </p:sp>
      <p:cxnSp>
        <p:nvCxnSpPr>
          <p:cNvPr id="21" name="Straight Arrow Connector 20"/>
          <p:cNvCxnSpPr/>
          <p:nvPr/>
        </p:nvCxnSpPr>
        <p:spPr>
          <a:xfrm>
            <a:off x="1907704" y="1340768"/>
            <a:ext cx="18722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1907704" y="1988840"/>
            <a:ext cx="18722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907704" y="2636912"/>
            <a:ext cx="18722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1907704" y="3284984"/>
            <a:ext cx="18722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1907704" y="3933056"/>
            <a:ext cx="18722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907704" y="4617132"/>
            <a:ext cx="18722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907704" y="5337212"/>
            <a:ext cx="187220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00386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514350" lvl="0" indent="-514350">
              <a:buFont typeface="+mj-lt"/>
              <a:buAutoNum type="alphaUcPeriod" startAt="4"/>
            </a:pPr>
            <a:r>
              <a:rPr lang="en-US" b="1" dirty="0" smtClean="0"/>
              <a:t> </a:t>
            </a:r>
            <a:r>
              <a:rPr lang="en-US" b="1" dirty="0"/>
              <a:t>KEHILANGAN KEWARGANEGARAAN INDONESIA</a:t>
            </a:r>
            <a:endParaRPr lang="id-ID" dirty="0"/>
          </a:p>
          <a:p>
            <a:pPr marL="0" indent="0" algn="just">
              <a:buNone/>
            </a:pPr>
            <a:r>
              <a:rPr lang="en-US" sz="2400" dirty="0" err="1">
                <a:latin typeface="Arial" pitchFamily="34" charset="0"/>
                <a:cs typeface="Arial" pitchFamily="34" charset="0"/>
              </a:rPr>
              <a:t>Warga</a:t>
            </a:r>
            <a:r>
              <a:rPr lang="en-US" sz="2400" dirty="0">
                <a:latin typeface="Arial" pitchFamily="34" charset="0"/>
                <a:cs typeface="Arial" pitchFamily="34" charset="0"/>
              </a:rPr>
              <a:t> </a:t>
            </a:r>
            <a:r>
              <a:rPr lang="en-US" sz="2400" dirty="0" err="1">
                <a:latin typeface="Arial" pitchFamily="34" charset="0"/>
                <a:cs typeface="Arial" pitchFamily="34" charset="0"/>
              </a:rPr>
              <a:t>negara</a:t>
            </a:r>
            <a:r>
              <a:rPr lang="en-US" sz="2400" dirty="0">
                <a:latin typeface="Arial" pitchFamily="34" charset="0"/>
                <a:cs typeface="Arial" pitchFamily="34" charset="0"/>
              </a:rPr>
              <a:t> Indonesia </a:t>
            </a:r>
            <a:r>
              <a:rPr lang="en-US" sz="2400" dirty="0" err="1">
                <a:latin typeface="Arial" pitchFamily="34" charset="0"/>
                <a:cs typeface="Arial" pitchFamily="34" charset="0"/>
              </a:rPr>
              <a:t>dapat</a:t>
            </a:r>
            <a:r>
              <a:rPr lang="en-US" sz="2400" dirty="0">
                <a:latin typeface="Arial" pitchFamily="34" charset="0"/>
                <a:cs typeface="Arial" pitchFamily="34" charset="0"/>
              </a:rPr>
              <a:t> </a:t>
            </a:r>
            <a:r>
              <a:rPr lang="en-US" sz="2400" dirty="0" err="1">
                <a:latin typeface="Arial" pitchFamily="34" charset="0"/>
                <a:cs typeface="Arial" pitchFamily="34" charset="0"/>
              </a:rPr>
              <a:t>kehilangan</a:t>
            </a:r>
            <a:r>
              <a:rPr lang="en-US" sz="2400" dirty="0">
                <a:latin typeface="Arial" pitchFamily="34" charset="0"/>
                <a:cs typeface="Arial" pitchFamily="34" charset="0"/>
              </a:rPr>
              <a:t> </a:t>
            </a:r>
            <a:r>
              <a:rPr lang="en-US" sz="2400" dirty="0" err="1">
                <a:latin typeface="Arial" pitchFamily="34" charset="0"/>
                <a:cs typeface="Arial" pitchFamily="34" charset="0"/>
              </a:rPr>
              <a:t>kewarganegaraannya</a:t>
            </a:r>
            <a:r>
              <a:rPr lang="en-US" sz="2400" dirty="0">
                <a:latin typeface="Arial" pitchFamily="34" charset="0"/>
                <a:cs typeface="Arial" pitchFamily="34" charset="0"/>
              </a:rPr>
              <a:t>, </a:t>
            </a:r>
            <a:r>
              <a:rPr lang="en-US" sz="2400" dirty="0" err="1" smtClean="0">
                <a:latin typeface="Arial" pitchFamily="34" charset="0"/>
                <a:cs typeface="Arial" pitchFamily="34" charset="0"/>
              </a:rPr>
              <a:t>jika</a:t>
            </a:r>
            <a:r>
              <a:rPr lang="en-US" sz="2400" dirty="0" smtClean="0">
                <a:latin typeface="Arial" pitchFamily="34" charset="0"/>
                <a:cs typeface="Arial" pitchFamily="34" charset="0"/>
              </a:rPr>
              <a:t> </a:t>
            </a:r>
            <a:r>
              <a:rPr lang="en-US" sz="2400" dirty="0">
                <a:latin typeface="Arial" pitchFamily="34" charset="0"/>
                <a:cs typeface="Arial" pitchFamily="34" charset="0"/>
              </a:rPr>
              <a:t>yang </a:t>
            </a:r>
            <a:r>
              <a:rPr lang="en-US" sz="2400" dirty="0" err="1">
                <a:latin typeface="Arial" pitchFamily="34" charset="0"/>
                <a:cs typeface="Arial" pitchFamily="34" charset="0"/>
              </a:rPr>
              <a:t>besangkutan</a:t>
            </a:r>
            <a:r>
              <a:rPr lang="en-US" sz="2400" dirty="0" smtClean="0">
                <a:latin typeface="Arial" pitchFamily="34" charset="0"/>
                <a:cs typeface="Arial" pitchFamily="34" charset="0"/>
              </a:rPr>
              <a:t>:</a:t>
            </a:r>
            <a:endParaRPr lang="id-ID" sz="2400" dirty="0" smtClean="0">
              <a:latin typeface="Arial" pitchFamily="34" charset="0"/>
              <a:cs typeface="Arial" pitchFamily="34" charset="0"/>
            </a:endParaRPr>
          </a:p>
          <a:p>
            <a:pPr marL="457200" lvl="0" indent="-457200" algn="just">
              <a:buFont typeface="+mj-lt"/>
              <a:buAutoNum type="arabicPeriod"/>
            </a:pPr>
            <a:r>
              <a:rPr lang="en-US" sz="2400" dirty="0" err="1">
                <a:latin typeface="Arial" pitchFamily="34" charset="0"/>
                <a:cs typeface="Arial" pitchFamily="34" charset="0"/>
              </a:rPr>
              <a:t>Memperoleh</a:t>
            </a:r>
            <a:r>
              <a:rPr lang="en-US" sz="2400" dirty="0">
                <a:latin typeface="Arial" pitchFamily="34" charset="0"/>
                <a:cs typeface="Arial" pitchFamily="34" charset="0"/>
              </a:rPr>
              <a:t> </a:t>
            </a:r>
            <a:r>
              <a:rPr lang="en-US" sz="2400" dirty="0" err="1">
                <a:latin typeface="Arial" pitchFamily="34" charset="0"/>
                <a:cs typeface="Arial" pitchFamily="34" charset="0"/>
              </a:rPr>
              <a:t>kewarganegaraan</a:t>
            </a:r>
            <a:r>
              <a:rPr lang="en-US" sz="2400" dirty="0">
                <a:latin typeface="Arial" pitchFamily="34" charset="0"/>
                <a:cs typeface="Arial" pitchFamily="34" charset="0"/>
              </a:rPr>
              <a:t> lain </a:t>
            </a:r>
            <a:r>
              <a:rPr lang="en-US" sz="2400" dirty="0" err="1">
                <a:latin typeface="Arial" pitchFamily="34" charset="0"/>
                <a:cs typeface="Arial" pitchFamily="34" charset="0"/>
              </a:rPr>
              <a:t>atas</a:t>
            </a:r>
            <a:r>
              <a:rPr lang="en-US" sz="2400" dirty="0">
                <a:latin typeface="Arial" pitchFamily="34" charset="0"/>
                <a:cs typeface="Arial" pitchFamily="34" charset="0"/>
              </a:rPr>
              <a:t> </a:t>
            </a:r>
            <a:r>
              <a:rPr lang="en-US" sz="2400" dirty="0" err="1">
                <a:latin typeface="Arial" pitchFamily="34" charset="0"/>
                <a:cs typeface="Arial" pitchFamily="34" charset="0"/>
              </a:rPr>
              <a:t>kemauan</a:t>
            </a:r>
            <a:r>
              <a:rPr lang="en-US" sz="2400" dirty="0">
                <a:latin typeface="Arial" pitchFamily="34" charset="0"/>
                <a:cs typeface="Arial" pitchFamily="34" charset="0"/>
              </a:rPr>
              <a:t> </a:t>
            </a:r>
            <a:r>
              <a:rPr lang="en-US" sz="2400" dirty="0" err="1">
                <a:latin typeface="Arial" pitchFamily="34" charset="0"/>
                <a:cs typeface="Arial" pitchFamily="34" charset="0"/>
              </a:rPr>
              <a:t>sendiri</a:t>
            </a:r>
            <a:r>
              <a:rPr lang="en-US" sz="2400" dirty="0">
                <a:latin typeface="Arial" pitchFamily="34" charset="0"/>
                <a:cs typeface="Arial" pitchFamily="34" charset="0"/>
              </a:rPr>
              <a:t>;</a:t>
            </a:r>
            <a:endParaRPr lang="id-ID" sz="2400" dirty="0">
              <a:latin typeface="Arial" pitchFamily="34" charset="0"/>
              <a:cs typeface="Arial" pitchFamily="34" charset="0"/>
            </a:endParaRPr>
          </a:p>
          <a:p>
            <a:pPr marL="457200" lvl="0" indent="-457200" algn="just">
              <a:buFont typeface="+mj-lt"/>
              <a:buAutoNum type="arabicPeriod"/>
            </a:pPr>
            <a:r>
              <a:rPr lang="en-US" sz="2400" dirty="0" err="1">
                <a:latin typeface="Arial" pitchFamily="34" charset="0"/>
                <a:cs typeface="Arial" pitchFamily="34" charset="0"/>
              </a:rPr>
              <a:t>Tidak</a:t>
            </a:r>
            <a:r>
              <a:rPr lang="en-US" sz="2400" dirty="0">
                <a:latin typeface="Arial" pitchFamily="34" charset="0"/>
                <a:cs typeface="Arial" pitchFamily="34" charset="0"/>
              </a:rPr>
              <a:t> </a:t>
            </a:r>
            <a:r>
              <a:rPr lang="en-US" sz="2400" dirty="0" err="1">
                <a:latin typeface="Arial" pitchFamily="34" charset="0"/>
                <a:cs typeface="Arial" pitchFamily="34" charset="0"/>
              </a:rPr>
              <a:t>menolak</a:t>
            </a:r>
            <a:r>
              <a:rPr lang="en-US" sz="2400" dirty="0">
                <a:latin typeface="Arial" pitchFamily="34" charset="0"/>
                <a:cs typeface="Arial" pitchFamily="34" charset="0"/>
              </a:rPr>
              <a:t> </a:t>
            </a:r>
            <a:r>
              <a:rPr lang="en-US" sz="2400" dirty="0" err="1">
                <a:latin typeface="Arial" pitchFamily="34" charset="0"/>
                <a:cs typeface="Arial" pitchFamily="34" charset="0"/>
              </a:rPr>
              <a:t>atau</a:t>
            </a:r>
            <a:r>
              <a:rPr lang="en-US" sz="2400" dirty="0">
                <a:latin typeface="Arial" pitchFamily="34" charset="0"/>
                <a:cs typeface="Arial" pitchFamily="34" charset="0"/>
              </a:rPr>
              <a:t> </a:t>
            </a:r>
            <a:r>
              <a:rPr lang="en-US" sz="2400" dirty="0" err="1">
                <a:latin typeface="Arial" pitchFamily="34" charset="0"/>
                <a:cs typeface="Arial" pitchFamily="34" charset="0"/>
              </a:rPr>
              <a:t>tidak</a:t>
            </a:r>
            <a:r>
              <a:rPr lang="en-US" sz="2400" dirty="0">
                <a:latin typeface="Arial" pitchFamily="34" charset="0"/>
                <a:cs typeface="Arial" pitchFamily="34" charset="0"/>
              </a:rPr>
              <a:t> </a:t>
            </a:r>
            <a:r>
              <a:rPr lang="en-US" sz="2400" dirty="0" err="1">
                <a:latin typeface="Arial" pitchFamily="34" charset="0"/>
                <a:cs typeface="Arial" pitchFamily="34" charset="0"/>
              </a:rPr>
              <a:t>melepaskan</a:t>
            </a:r>
            <a:r>
              <a:rPr lang="en-US" sz="2400" dirty="0">
                <a:latin typeface="Arial" pitchFamily="34" charset="0"/>
                <a:cs typeface="Arial" pitchFamily="34" charset="0"/>
              </a:rPr>
              <a:t> </a:t>
            </a:r>
            <a:r>
              <a:rPr lang="en-US" sz="2400" dirty="0" err="1">
                <a:latin typeface="Arial" pitchFamily="34" charset="0"/>
                <a:cs typeface="Arial" pitchFamily="34" charset="0"/>
              </a:rPr>
              <a:t>kewarganegaraan</a:t>
            </a:r>
            <a:r>
              <a:rPr lang="en-US" sz="2400" dirty="0">
                <a:latin typeface="Arial" pitchFamily="34" charset="0"/>
                <a:cs typeface="Arial" pitchFamily="34" charset="0"/>
              </a:rPr>
              <a:t> lain, </a:t>
            </a:r>
            <a:r>
              <a:rPr lang="en-US" sz="2400" dirty="0" err="1">
                <a:latin typeface="Arial" pitchFamily="34" charset="0"/>
                <a:cs typeface="Arial" pitchFamily="34" charset="0"/>
              </a:rPr>
              <a:t>sedangkan</a:t>
            </a:r>
            <a:r>
              <a:rPr lang="en-US" sz="2400" dirty="0">
                <a:latin typeface="Arial" pitchFamily="34" charset="0"/>
                <a:cs typeface="Arial" pitchFamily="34" charset="0"/>
              </a:rPr>
              <a:t> orang yang </a:t>
            </a:r>
            <a:r>
              <a:rPr lang="en-US" sz="2400" dirty="0" err="1">
                <a:latin typeface="Arial" pitchFamily="34" charset="0"/>
                <a:cs typeface="Arial" pitchFamily="34" charset="0"/>
              </a:rPr>
              <a:t>bersangkutan</a:t>
            </a:r>
            <a:r>
              <a:rPr lang="en-US" sz="2400" dirty="0">
                <a:latin typeface="Arial" pitchFamily="34" charset="0"/>
                <a:cs typeface="Arial" pitchFamily="34" charset="0"/>
              </a:rPr>
              <a:t> </a:t>
            </a:r>
            <a:r>
              <a:rPr lang="en-US" sz="2400" dirty="0" err="1">
                <a:latin typeface="Arial" pitchFamily="34" charset="0"/>
                <a:cs typeface="Arial" pitchFamily="34" charset="0"/>
              </a:rPr>
              <a:t>mendapat</a:t>
            </a:r>
            <a:r>
              <a:rPr lang="en-US" sz="2400" dirty="0">
                <a:latin typeface="Arial" pitchFamily="34" charset="0"/>
                <a:cs typeface="Arial" pitchFamily="34" charset="0"/>
              </a:rPr>
              <a:t> </a:t>
            </a:r>
            <a:r>
              <a:rPr lang="en-US" sz="2400" dirty="0" err="1">
                <a:latin typeface="Arial" pitchFamily="34" charset="0"/>
                <a:cs typeface="Arial" pitchFamily="34" charset="0"/>
              </a:rPr>
              <a:t>kesempatan</a:t>
            </a:r>
            <a:r>
              <a:rPr lang="en-US" sz="2400" dirty="0">
                <a:latin typeface="Arial" pitchFamily="34" charset="0"/>
                <a:cs typeface="Arial" pitchFamily="34" charset="0"/>
              </a:rPr>
              <a:t> </a:t>
            </a:r>
            <a:r>
              <a:rPr lang="en-US" sz="2400" dirty="0" err="1">
                <a:latin typeface="Arial" pitchFamily="34" charset="0"/>
                <a:cs typeface="Arial" pitchFamily="34" charset="0"/>
              </a:rPr>
              <a:t>untuk</a:t>
            </a:r>
            <a:r>
              <a:rPr lang="en-US" sz="2400" dirty="0">
                <a:latin typeface="Arial" pitchFamily="34" charset="0"/>
                <a:cs typeface="Arial" pitchFamily="34" charset="0"/>
              </a:rPr>
              <a:t> </a:t>
            </a:r>
            <a:r>
              <a:rPr lang="en-US" sz="2400" dirty="0" err="1">
                <a:latin typeface="Arial" pitchFamily="34" charset="0"/>
                <a:cs typeface="Arial" pitchFamily="34" charset="0"/>
              </a:rPr>
              <a:t>itu</a:t>
            </a:r>
            <a:r>
              <a:rPr lang="en-US" sz="2400" dirty="0">
                <a:latin typeface="Arial" pitchFamily="34" charset="0"/>
                <a:cs typeface="Arial" pitchFamily="34" charset="0"/>
              </a:rPr>
              <a:t>;</a:t>
            </a:r>
            <a:endParaRPr lang="id-ID" sz="2400" dirty="0">
              <a:latin typeface="Arial" pitchFamily="34" charset="0"/>
              <a:cs typeface="Arial" pitchFamily="34" charset="0"/>
            </a:endParaRPr>
          </a:p>
          <a:p>
            <a:pPr marL="457200" lvl="0" indent="-457200" algn="just">
              <a:buFont typeface="+mj-lt"/>
              <a:buAutoNum type="arabicPeriod"/>
            </a:pPr>
            <a:r>
              <a:rPr lang="en-US" sz="2400" dirty="0" err="1">
                <a:latin typeface="Arial" pitchFamily="34" charset="0"/>
                <a:cs typeface="Arial" pitchFamily="34" charset="0"/>
              </a:rPr>
              <a:t>Dinyatakan</a:t>
            </a:r>
            <a:r>
              <a:rPr lang="en-US" sz="2400" dirty="0">
                <a:latin typeface="Arial" pitchFamily="34" charset="0"/>
                <a:cs typeface="Arial" pitchFamily="34" charset="0"/>
              </a:rPr>
              <a:t> </a:t>
            </a:r>
            <a:r>
              <a:rPr lang="en-US" sz="2400" dirty="0" err="1">
                <a:latin typeface="Arial" pitchFamily="34" charset="0"/>
                <a:cs typeface="Arial" pitchFamily="34" charset="0"/>
              </a:rPr>
              <a:t>hilang</a:t>
            </a:r>
            <a:r>
              <a:rPr lang="en-US" sz="2400" dirty="0">
                <a:latin typeface="Arial" pitchFamily="34" charset="0"/>
                <a:cs typeface="Arial" pitchFamily="34" charset="0"/>
              </a:rPr>
              <a:t> </a:t>
            </a:r>
            <a:r>
              <a:rPr lang="en-US" sz="2400" dirty="0" err="1">
                <a:latin typeface="Arial" pitchFamily="34" charset="0"/>
                <a:cs typeface="Arial" pitchFamily="34" charset="0"/>
              </a:rPr>
              <a:t>kewarganegaraannya</a:t>
            </a:r>
            <a:r>
              <a:rPr lang="en-US" sz="2400" dirty="0">
                <a:latin typeface="Arial" pitchFamily="34" charset="0"/>
                <a:cs typeface="Arial" pitchFamily="34" charset="0"/>
              </a:rPr>
              <a:t> </a:t>
            </a:r>
            <a:r>
              <a:rPr lang="en-US" sz="2400" dirty="0" err="1">
                <a:latin typeface="Arial" pitchFamily="34" charset="0"/>
                <a:cs typeface="Arial" pitchFamily="34" charset="0"/>
              </a:rPr>
              <a:t>oleh</a:t>
            </a:r>
            <a:r>
              <a:rPr lang="en-US" sz="2400" dirty="0">
                <a:latin typeface="Arial" pitchFamily="34" charset="0"/>
                <a:cs typeface="Arial" pitchFamily="34" charset="0"/>
              </a:rPr>
              <a:t> </a:t>
            </a:r>
            <a:r>
              <a:rPr lang="en-US" sz="2400" dirty="0" err="1">
                <a:latin typeface="Arial" pitchFamily="34" charset="0"/>
                <a:cs typeface="Arial" pitchFamily="34" charset="0"/>
              </a:rPr>
              <a:t>Presiden</a:t>
            </a:r>
            <a:r>
              <a:rPr lang="en-US" sz="2400" dirty="0">
                <a:latin typeface="Arial" pitchFamily="34" charset="0"/>
                <a:cs typeface="Arial" pitchFamily="34" charset="0"/>
              </a:rPr>
              <a:t> </a:t>
            </a:r>
            <a:r>
              <a:rPr lang="en-US" sz="2400" dirty="0" err="1">
                <a:latin typeface="Arial" pitchFamily="34" charset="0"/>
                <a:cs typeface="Arial" pitchFamily="34" charset="0"/>
              </a:rPr>
              <a:t>atas</a:t>
            </a:r>
            <a:r>
              <a:rPr lang="en-US" sz="2400" dirty="0">
                <a:latin typeface="Arial" pitchFamily="34" charset="0"/>
                <a:cs typeface="Arial" pitchFamily="34" charset="0"/>
              </a:rPr>
              <a:t> </a:t>
            </a:r>
            <a:r>
              <a:rPr lang="en-US" sz="2400" dirty="0" err="1">
                <a:latin typeface="Arial" pitchFamily="34" charset="0"/>
                <a:cs typeface="Arial" pitchFamily="34" charset="0"/>
              </a:rPr>
              <a:t>permohonannya</a:t>
            </a:r>
            <a:r>
              <a:rPr lang="en-US" sz="2400" dirty="0">
                <a:latin typeface="Arial" pitchFamily="34" charset="0"/>
                <a:cs typeface="Arial" pitchFamily="34" charset="0"/>
              </a:rPr>
              <a:t> </a:t>
            </a:r>
            <a:r>
              <a:rPr lang="en-US" sz="2400" dirty="0" err="1">
                <a:latin typeface="Arial" pitchFamily="34" charset="0"/>
                <a:cs typeface="Arial" pitchFamily="34" charset="0"/>
              </a:rPr>
              <a:t>sendiri</a:t>
            </a:r>
            <a:r>
              <a:rPr lang="en-US" sz="2400" dirty="0">
                <a:latin typeface="Arial" pitchFamily="34" charset="0"/>
                <a:cs typeface="Arial" pitchFamily="34" charset="0"/>
              </a:rPr>
              <a:t>, yang </a:t>
            </a:r>
            <a:r>
              <a:rPr lang="en-US" sz="2400" dirty="0" err="1">
                <a:latin typeface="Arial" pitchFamily="34" charset="0"/>
                <a:cs typeface="Arial" pitchFamily="34" charset="0"/>
              </a:rPr>
              <a:t>bersangkutan</a:t>
            </a:r>
            <a:r>
              <a:rPr lang="en-US" sz="2400" dirty="0">
                <a:latin typeface="Arial" pitchFamily="34" charset="0"/>
                <a:cs typeface="Arial" pitchFamily="34" charset="0"/>
              </a:rPr>
              <a:t> </a:t>
            </a:r>
            <a:r>
              <a:rPr lang="en-US" sz="2400" dirty="0" err="1">
                <a:latin typeface="Arial" pitchFamily="34" charset="0"/>
                <a:cs typeface="Arial" pitchFamily="34" charset="0"/>
              </a:rPr>
              <a:t>sudah</a:t>
            </a:r>
            <a:r>
              <a:rPr lang="en-US" sz="2400" dirty="0">
                <a:latin typeface="Arial" pitchFamily="34" charset="0"/>
                <a:cs typeface="Arial" pitchFamily="34" charset="0"/>
              </a:rPr>
              <a:t> </a:t>
            </a:r>
            <a:r>
              <a:rPr lang="en-US" sz="2400" dirty="0" err="1">
                <a:latin typeface="Arial" pitchFamily="34" charset="0"/>
                <a:cs typeface="Arial" pitchFamily="34" charset="0"/>
              </a:rPr>
              <a:t>berusia</a:t>
            </a:r>
            <a:r>
              <a:rPr lang="en-US" sz="2400" dirty="0">
                <a:latin typeface="Arial" pitchFamily="34" charset="0"/>
                <a:cs typeface="Arial" pitchFamily="34" charset="0"/>
              </a:rPr>
              <a:t> 18 (</a:t>
            </a:r>
            <a:r>
              <a:rPr lang="en-US" sz="2400" dirty="0" err="1">
                <a:latin typeface="Arial" pitchFamily="34" charset="0"/>
                <a:cs typeface="Arial" pitchFamily="34" charset="0"/>
              </a:rPr>
              <a:t>delapan</a:t>
            </a:r>
            <a:r>
              <a:rPr lang="en-US" sz="2400" dirty="0">
                <a:latin typeface="Arial" pitchFamily="34" charset="0"/>
                <a:cs typeface="Arial" pitchFamily="34" charset="0"/>
              </a:rPr>
              <a:t> </a:t>
            </a:r>
            <a:r>
              <a:rPr lang="en-US" sz="2400" dirty="0" err="1">
                <a:latin typeface="Arial" pitchFamily="34" charset="0"/>
                <a:cs typeface="Arial" pitchFamily="34" charset="0"/>
              </a:rPr>
              <a:t>belas</a:t>
            </a:r>
            <a:r>
              <a:rPr lang="en-US" sz="2400" dirty="0">
                <a:latin typeface="Arial" pitchFamily="34" charset="0"/>
                <a:cs typeface="Arial" pitchFamily="34" charset="0"/>
              </a:rPr>
              <a:t>) </a:t>
            </a:r>
            <a:r>
              <a:rPr lang="en-US" sz="2400" dirty="0" err="1">
                <a:latin typeface="Arial" pitchFamily="34" charset="0"/>
                <a:cs typeface="Arial" pitchFamily="34" charset="0"/>
              </a:rPr>
              <a:t>tahun</a:t>
            </a:r>
            <a:r>
              <a:rPr lang="en-US" sz="2400" dirty="0">
                <a:latin typeface="Arial" pitchFamily="34" charset="0"/>
                <a:cs typeface="Arial" pitchFamily="34" charset="0"/>
              </a:rPr>
              <a:t> </a:t>
            </a:r>
            <a:r>
              <a:rPr lang="en-US" sz="2400" dirty="0" err="1">
                <a:latin typeface="Arial" pitchFamily="34" charset="0"/>
                <a:cs typeface="Arial" pitchFamily="34" charset="0"/>
              </a:rPr>
              <a:t>atau</a:t>
            </a:r>
            <a:r>
              <a:rPr lang="en-US" sz="2400" dirty="0">
                <a:latin typeface="Arial" pitchFamily="34" charset="0"/>
                <a:cs typeface="Arial" pitchFamily="34" charset="0"/>
              </a:rPr>
              <a:t> </a:t>
            </a:r>
            <a:r>
              <a:rPr lang="en-US" sz="2400" dirty="0" err="1">
                <a:latin typeface="Arial" pitchFamily="34" charset="0"/>
                <a:cs typeface="Arial" pitchFamily="34" charset="0"/>
              </a:rPr>
              <a:t>sudah</a:t>
            </a:r>
            <a:r>
              <a:rPr lang="en-US" sz="2400" dirty="0">
                <a:latin typeface="Arial" pitchFamily="34" charset="0"/>
                <a:cs typeface="Arial" pitchFamily="34" charset="0"/>
              </a:rPr>
              <a:t> </a:t>
            </a:r>
            <a:r>
              <a:rPr lang="en-US" sz="2400" dirty="0" err="1">
                <a:latin typeface="Arial" pitchFamily="34" charset="0"/>
                <a:cs typeface="Arial" pitchFamily="34" charset="0"/>
              </a:rPr>
              <a:t>kawin</a:t>
            </a:r>
            <a:r>
              <a:rPr lang="en-US" sz="2400" dirty="0">
                <a:latin typeface="Arial" pitchFamily="34" charset="0"/>
                <a:cs typeface="Arial" pitchFamily="34" charset="0"/>
              </a:rPr>
              <a:t>, </a:t>
            </a:r>
            <a:r>
              <a:rPr lang="en-US" sz="2400" dirty="0" err="1">
                <a:latin typeface="Arial" pitchFamily="34" charset="0"/>
                <a:cs typeface="Arial" pitchFamily="34" charset="0"/>
              </a:rPr>
              <a:t>bertempat</a:t>
            </a:r>
            <a:r>
              <a:rPr lang="en-US" sz="2400" dirty="0">
                <a:latin typeface="Arial" pitchFamily="34" charset="0"/>
                <a:cs typeface="Arial" pitchFamily="34" charset="0"/>
              </a:rPr>
              <a:t> </a:t>
            </a:r>
            <a:r>
              <a:rPr lang="en-US" sz="2400" dirty="0" err="1">
                <a:latin typeface="Arial" pitchFamily="34" charset="0"/>
                <a:cs typeface="Arial" pitchFamily="34" charset="0"/>
              </a:rPr>
              <a:t>tinggal</a:t>
            </a:r>
            <a:r>
              <a:rPr lang="en-US" sz="2400" dirty="0">
                <a:latin typeface="Arial" pitchFamily="34" charset="0"/>
                <a:cs typeface="Arial" pitchFamily="34" charset="0"/>
              </a:rPr>
              <a:t> di </a:t>
            </a:r>
            <a:r>
              <a:rPr lang="en-US" sz="2400" dirty="0" err="1">
                <a:latin typeface="Arial" pitchFamily="34" charset="0"/>
                <a:cs typeface="Arial" pitchFamily="34" charset="0"/>
              </a:rPr>
              <a:t>luar</a:t>
            </a:r>
            <a:r>
              <a:rPr lang="en-US" sz="2400" dirty="0">
                <a:latin typeface="Arial" pitchFamily="34" charset="0"/>
                <a:cs typeface="Arial" pitchFamily="34" charset="0"/>
              </a:rPr>
              <a:t> </a:t>
            </a:r>
            <a:r>
              <a:rPr lang="en-US" sz="2400" dirty="0" err="1">
                <a:latin typeface="Arial" pitchFamily="34" charset="0"/>
                <a:cs typeface="Arial" pitchFamily="34" charset="0"/>
              </a:rPr>
              <a:t>negeri</a:t>
            </a:r>
            <a:r>
              <a:rPr lang="en-US" sz="2400" dirty="0">
                <a:latin typeface="Arial" pitchFamily="34" charset="0"/>
                <a:cs typeface="Arial" pitchFamily="34" charset="0"/>
              </a:rPr>
              <a:t>, </a:t>
            </a:r>
            <a:r>
              <a:rPr lang="en-US" sz="2400" dirty="0" err="1">
                <a:latin typeface="Arial" pitchFamily="34" charset="0"/>
                <a:cs typeface="Arial" pitchFamily="34" charset="0"/>
              </a:rPr>
              <a:t>dan</a:t>
            </a:r>
            <a:r>
              <a:rPr lang="en-US" sz="2400" dirty="0">
                <a:latin typeface="Arial" pitchFamily="34" charset="0"/>
                <a:cs typeface="Arial" pitchFamily="34" charset="0"/>
              </a:rPr>
              <a:t> </a:t>
            </a:r>
            <a:r>
              <a:rPr lang="en-US" sz="2400" dirty="0" err="1">
                <a:latin typeface="Arial" pitchFamily="34" charset="0"/>
                <a:cs typeface="Arial" pitchFamily="34" charset="0"/>
              </a:rPr>
              <a:t>dengan</a:t>
            </a:r>
            <a:r>
              <a:rPr lang="en-US" sz="2400" dirty="0">
                <a:latin typeface="Arial" pitchFamily="34" charset="0"/>
                <a:cs typeface="Arial" pitchFamily="34" charset="0"/>
              </a:rPr>
              <a:t> </a:t>
            </a:r>
            <a:r>
              <a:rPr lang="en-US" sz="2400" dirty="0" err="1">
                <a:latin typeface="Arial" pitchFamily="34" charset="0"/>
                <a:cs typeface="Arial" pitchFamily="34" charset="0"/>
              </a:rPr>
              <a:t>dinyatakan</a:t>
            </a:r>
            <a:r>
              <a:rPr lang="en-US" sz="2400" dirty="0">
                <a:latin typeface="Arial" pitchFamily="34" charset="0"/>
                <a:cs typeface="Arial" pitchFamily="34" charset="0"/>
              </a:rPr>
              <a:t> </a:t>
            </a:r>
            <a:r>
              <a:rPr lang="en-US" sz="2400" dirty="0" err="1">
                <a:latin typeface="Arial" pitchFamily="34" charset="0"/>
                <a:cs typeface="Arial" pitchFamily="34" charset="0"/>
              </a:rPr>
              <a:t>hilang</a:t>
            </a:r>
            <a:r>
              <a:rPr lang="en-US" sz="2400" dirty="0">
                <a:latin typeface="Arial" pitchFamily="34" charset="0"/>
                <a:cs typeface="Arial" pitchFamily="34" charset="0"/>
              </a:rPr>
              <a:t> </a:t>
            </a:r>
            <a:r>
              <a:rPr lang="en-US" sz="2400" dirty="0" err="1">
                <a:latin typeface="Arial" pitchFamily="34" charset="0"/>
                <a:cs typeface="Arial" pitchFamily="34" charset="0"/>
              </a:rPr>
              <a:t>kewarganegaraan</a:t>
            </a:r>
            <a:r>
              <a:rPr lang="en-US" sz="2400" dirty="0">
                <a:latin typeface="Arial" pitchFamily="34" charset="0"/>
                <a:cs typeface="Arial" pitchFamily="34" charset="0"/>
              </a:rPr>
              <a:t> </a:t>
            </a:r>
            <a:r>
              <a:rPr lang="en-US" sz="2400" dirty="0" err="1">
                <a:latin typeface="Arial" pitchFamily="34" charset="0"/>
                <a:cs typeface="Arial" pitchFamily="34" charset="0"/>
              </a:rPr>
              <a:t>Republik</a:t>
            </a:r>
            <a:r>
              <a:rPr lang="en-US" sz="2400" dirty="0">
                <a:latin typeface="Arial" pitchFamily="34" charset="0"/>
                <a:cs typeface="Arial" pitchFamily="34" charset="0"/>
              </a:rPr>
              <a:t> Indonesia;</a:t>
            </a:r>
            <a:endParaRPr lang="id-ID" sz="2400" dirty="0">
              <a:latin typeface="Arial" pitchFamily="34" charset="0"/>
              <a:cs typeface="Arial" pitchFamily="34" charset="0"/>
            </a:endParaRPr>
          </a:p>
          <a:p>
            <a:pPr marL="457200" lvl="0" indent="-457200" algn="just">
              <a:buFont typeface="+mj-lt"/>
              <a:buAutoNum type="arabicPeriod"/>
            </a:pPr>
            <a:r>
              <a:rPr lang="en-US" sz="2400" dirty="0" err="1">
                <a:latin typeface="Arial" pitchFamily="34" charset="0"/>
                <a:cs typeface="Arial" pitchFamily="34" charset="0"/>
              </a:rPr>
              <a:t>Masuk</a:t>
            </a:r>
            <a:r>
              <a:rPr lang="en-US" sz="2400" dirty="0">
                <a:latin typeface="Arial" pitchFamily="34" charset="0"/>
                <a:cs typeface="Arial" pitchFamily="34" charset="0"/>
              </a:rPr>
              <a:t> </a:t>
            </a:r>
            <a:r>
              <a:rPr lang="en-US" sz="2400" dirty="0" err="1">
                <a:latin typeface="Arial" pitchFamily="34" charset="0"/>
                <a:cs typeface="Arial" pitchFamily="34" charset="0"/>
              </a:rPr>
              <a:t>dalam</a:t>
            </a:r>
            <a:r>
              <a:rPr lang="en-US" sz="2400" dirty="0">
                <a:latin typeface="Arial" pitchFamily="34" charset="0"/>
                <a:cs typeface="Arial" pitchFamily="34" charset="0"/>
              </a:rPr>
              <a:t> </a:t>
            </a:r>
            <a:r>
              <a:rPr lang="en-US" sz="2400" dirty="0" err="1">
                <a:latin typeface="Arial" pitchFamily="34" charset="0"/>
                <a:cs typeface="Arial" pitchFamily="34" charset="0"/>
              </a:rPr>
              <a:t>dinas</a:t>
            </a:r>
            <a:r>
              <a:rPr lang="en-US" sz="2400" dirty="0">
                <a:latin typeface="Arial" pitchFamily="34" charset="0"/>
                <a:cs typeface="Arial" pitchFamily="34" charset="0"/>
              </a:rPr>
              <a:t> </a:t>
            </a:r>
            <a:r>
              <a:rPr lang="en-US" sz="2400" dirty="0" err="1">
                <a:latin typeface="Arial" pitchFamily="34" charset="0"/>
                <a:cs typeface="Arial" pitchFamily="34" charset="0"/>
              </a:rPr>
              <a:t>tentara</a:t>
            </a:r>
            <a:r>
              <a:rPr lang="en-US" sz="2400" dirty="0">
                <a:latin typeface="Arial" pitchFamily="34" charset="0"/>
                <a:cs typeface="Arial" pitchFamily="34" charset="0"/>
              </a:rPr>
              <a:t> </a:t>
            </a:r>
            <a:r>
              <a:rPr lang="en-US" sz="2400" dirty="0" err="1">
                <a:latin typeface="Arial" pitchFamily="34" charset="0"/>
                <a:cs typeface="Arial" pitchFamily="34" charset="0"/>
              </a:rPr>
              <a:t>asing</a:t>
            </a:r>
            <a:r>
              <a:rPr lang="en-US" sz="2400" dirty="0">
                <a:latin typeface="Arial" pitchFamily="34" charset="0"/>
                <a:cs typeface="Arial" pitchFamily="34" charset="0"/>
              </a:rPr>
              <a:t> </a:t>
            </a:r>
            <a:r>
              <a:rPr lang="en-US" sz="2400" dirty="0" err="1">
                <a:latin typeface="Arial" pitchFamily="34" charset="0"/>
                <a:cs typeface="Arial" pitchFamily="34" charset="0"/>
              </a:rPr>
              <a:t>tanpa</a:t>
            </a:r>
            <a:r>
              <a:rPr lang="en-US" sz="2400" dirty="0">
                <a:latin typeface="Arial" pitchFamily="34" charset="0"/>
                <a:cs typeface="Arial" pitchFamily="34" charset="0"/>
              </a:rPr>
              <a:t> </a:t>
            </a:r>
            <a:r>
              <a:rPr lang="en-US" sz="2400" dirty="0" err="1">
                <a:latin typeface="Arial" pitchFamily="34" charset="0"/>
                <a:cs typeface="Arial" pitchFamily="34" charset="0"/>
              </a:rPr>
              <a:t>ijin</a:t>
            </a:r>
            <a:r>
              <a:rPr lang="en-US" sz="2400" dirty="0">
                <a:latin typeface="Arial" pitchFamily="34" charset="0"/>
                <a:cs typeface="Arial" pitchFamily="34" charset="0"/>
              </a:rPr>
              <a:t> </a:t>
            </a:r>
            <a:r>
              <a:rPr lang="en-US" sz="2400" dirty="0" err="1">
                <a:latin typeface="Arial" pitchFamily="34" charset="0"/>
                <a:cs typeface="Arial" pitchFamily="34" charset="0"/>
              </a:rPr>
              <a:t>terlebih</a:t>
            </a:r>
            <a:r>
              <a:rPr lang="en-US" sz="2400" dirty="0">
                <a:latin typeface="Arial" pitchFamily="34" charset="0"/>
                <a:cs typeface="Arial" pitchFamily="34" charset="0"/>
              </a:rPr>
              <a:t> </a:t>
            </a:r>
            <a:r>
              <a:rPr lang="en-US" sz="2400" dirty="0" err="1">
                <a:latin typeface="Arial" pitchFamily="34" charset="0"/>
                <a:cs typeface="Arial" pitchFamily="34" charset="0"/>
              </a:rPr>
              <a:t>dahulu</a:t>
            </a:r>
            <a:r>
              <a:rPr lang="en-US" sz="2400" dirty="0">
                <a:latin typeface="Arial" pitchFamily="34" charset="0"/>
                <a:cs typeface="Arial" pitchFamily="34" charset="0"/>
              </a:rPr>
              <a:t> </a:t>
            </a:r>
            <a:r>
              <a:rPr lang="en-US" sz="2400" dirty="0" err="1">
                <a:latin typeface="Arial" pitchFamily="34" charset="0"/>
                <a:cs typeface="Arial" pitchFamily="34" charset="0"/>
              </a:rPr>
              <a:t>dari</a:t>
            </a:r>
            <a:r>
              <a:rPr lang="en-US" sz="2400" dirty="0">
                <a:latin typeface="Arial" pitchFamily="34" charset="0"/>
                <a:cs typeface="Arial" pitchFamily="34" charset="0"/>
              </a:rPr>
              <a:t> </a:t>
            </a:r>
            <a:r>
              <a:rPr lang="en-US" sz="2400" dirty="0" err="1">
                <a:latin typeface="Arial" pitchFamily="34" charset="0"/>
                <a:cs typeface="Arial" pitchFamily="34" charset="0"/>
              </a:rPr>
              <a:t>Presiden</a:t>
            </a:r>
            <a:r>
              <a:rPr lang="en-US" sz="2400" dirty="0">
                <a:latin typeface="Arial" pitchFamily="34" charset="0"/>
                <a:cs typeface="Arial" pitchFamily="34" charset="0"/>
              </a:rPr>
              <a:t>;</a:t>
            </a:r>
            <a:endParaRPr lang="id-ID" sz="2400" dirty="0">
              <a:latin typeface="Arial" pitchFamily="34" charset="0"/>
              <a:cs typeface="Arial" pitchFamily="34" charset="0"/>
            </a:endParaRPr>
          </a:p>
          <a:p>
            <a:pPr marL="0" indent="0" algn="just">
              <a:buNone/>
            </a:pPr>
            <a:endParaRPr lang="id-ID" sz="2400" dirty="0">
              <a:latin typeface="Arial" pitchFamily="34" charset="0"/>
              <a:cs typeface="Arial" pitchFamily="34" charset="0"/>
            </a:endParaRPr>
          </a:p>
        </p:txBody>
      </p:sp>
    </p:spTree>
    <p:extLst>
      <p:ext uri="{BB962C8B-B14F-4D97-AF65-F5344CB8AC3E}">
        <p14:creationId xmlns:p14="http://schemas.microsoft.com/office/powerpoint/2010/main" val="6259331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514350" lvl="0" indent="-514350" algn="just">
              <a:buFont typeface="+mj-lt"/>
              <a:buAutoNum type="arabicPeriod" startAt="5"/>
            </a:pPr>
            <a:r>
              <a:rPr lang="en-US" sz="2600" dirty="0" err="1">
                <a:latin typeface="Arial" pitchFamily="34" charset="0"/>
                <a:cs typeface="Arial" pitchFamily="34" charset="0"/>
              </a:rPr>
              <a:t>Secara</a:t>
            </a:r>
            <a:r>
              <a:rPr lang="en-US" sz="2600" dirty="0">
                <a:latin typeface="Arial" pitchFamily="34" charset="0"/>
                <a:cs typeface="Arial" pitchFamily="34" charset="0"/>
              </a:rPr>
              <a:t> </a:t>
            </a:r>
            <a:r>
              <a:rPr lang="en-US" sz="2600" dirty="0" err="1">
                <a:latin typeface="Arial" pitchFamily="34" charset="0"/>
                <a:cs typeface="Arial" pitchFamily="34" charset="0"/>
              </a:rPr>
              <a:t>sukarela</a:t>
            </a:r>
            <a:r>
              <a:rPr lang="en-US" sz="2600" dirty="0">
                <a:latin typeface="Arial" pitchFamily="34" charset="0"/>
                <a:cs typeface="Arial" pitchFamily="34" charset="0"/>
              </a:rPr>
              <a:t> </a:t>
            </a:r>
            <a:r>
              <a:rPr lang="en-US" sz="2600" dirty="0" err="1">
                <a:latin typeface="Arial" pitchFamily="34" charset="0"/>
                <a:cs typeface="Arial" pitchFamily="34" charset="0"/>
              </a:rPr>
              <a:t>masuk</a:t>
            </a:r>
            <a:r>
              <a:rPr lang="en-US" sz="2600" dirty="0">
                <a:latin typeface="Arial" pitchFamily="34" charset="0"/>
                <a:cs typeface="Arial" pitchFamily="34" charset="0"/>
              </a:rPr>
              <a:t> </a:t>
            </a:r>
            <a:r>
              <a:rPr lang="en-US" sz="2600" dirty="0" err="1">
                <a:latin typeface="Arial" pitchFamily="34" charset="0"/>
                <a:cs typeface="Arial" pitchFamily="34" charset="0"/>
              </a:rPr>
              <a:t>dalam</a:t>
            </a:r>
            <a:r>
              <a:rPr lang="en-US" sz="2600" dirty="0">
                <a:latin typeface="Arial" pitchFamily="34" charset="0"/>
                <a:cs typeface="Arial" pitchFamily="34" charset="0"/>
              </a:rPr>
              <a:t> </a:t>
            </a:r>
            <a:r>
              <a:rPr lang="en-US" sz="2600" dirty="0" err="1">
                <a:latin typeface="Arial" pitchFamily="34" charset="0"/>
                <a:cs typeface="Arial" pitchFamily="34" charset="0"/>
              </a:rPr>
              <a:t>dinas</a:t>
            </a:r>
            <a:r>
              <a:rPr lang="en-US" sz="2600" dirty="0">
                <a:latin typeface="Arial" pitchFamily="34" charset="0"/>
                <a:cs typeface="Arial" pitchFamily="34" charset="0"/>
              </a:rPr>
              <a:t> </a:t>
            </a:r>
            <a:r>
              <a:rPr lang="en-US" sz="2600" dirty="0" err="1">
                <a:latin typeface="Arial" pitchFamily="34" charset="0"/>
                <a:cs typeface="Arial" pitchFamily="34" charset="0"/>
              </a:rPr>
              <a:t>negara</a:t>
            </a:r>
            <a:r>
              <a:rPr lang="en-US" sz="2600" dirty="0">
                <a:latin typeface="Arial" pitchFamily="34" charset="0"/>
                <a:cs typeface="Arial" pitchFamily="34" charset="0"/>
              </a:rPr>
              <a:t> </a:t>
            </a:r>
            <a:r>
              <a:rPr lang="en-US" sz="2600" dirty="0" err="1">
                <a:latin typeface="Arial" pitchFamily="34" charset="0"/>
                <a:cs typeface="Arial" pitchFamily="34" charset="0"/>
              </a:rPr>
              <a:t>asing</a:t>
            </a:r>
            <a:r>
              <a:rPr lang="en-US" sz="2600" dirty="0">
                <a:latin typeface="Arial" pitchFamily="34" charset="0"/>
                <a:cs typeface="Arial" pitchFamily="34" charset="0"/>
              </a:rPr>
              <a:t> yang </a:t>
            </a:r>
            <a:r>
              <a:rPr lang="en-US" sz="2600" dirty="0" err="1">
                <a:latin typeface="Arial" pitchFamily="34" charset="0"/>
                <a:cs typeface="Arial" pitchFamily="34" charset="0"/>
              </a:rPr>
              <a:t>jabatan</a:t>
            </a:r>
            <a:r>
              <a:rPr lang="en-US" sz="2600" dirty="0">
                <a:latin typeface="Arial" pitchFamily="34" charset="0"/>
                <a:cs typeface="Arial" pitchFamily="34" charset="0"/>
              </a:rPr>
              <a:t> 	</a:t>
            </a:r>
            <a:r>
              <a:rPr lang="en-US" sz="2600" dirty="0" err="1">
                <a:latin typeface="Arial" pitchFamily="34" charset="0"/>
                <a:cs typeface="Arial" pitchFamily="34" charset="0"/>
              </a:rPr>
              <a:t>dalam</a:t>
            </a:r>
            <a:r>
              <a:rPr lang="en-US" sz="2600" dirty="0">
                <a:latin typeface="Arial" pitchFamily="34" charset="0"/>
                <a:cs typeface="Arial" pitchFamily="34" charset="0"/>
              </a:rPr>
              <a:t> </a:t>
            </a:r>
            <a:r>
              <a:rPr lang="en-US" sz="2600" dirty="0" err="1">
                <a:latin typeface="Arial" pitchFamily="34" charset="0"/>
                <a:cs typeface="Arial" pitchFamily="34" charset="0"/>
              </a:rPr>
              <a:t>dinas</a:t>
            </a:r>
            <a:r>
              <a:rPr lang="en-US" sz="2600" dirty="0">
                <a:latin typeface="Arial" pitchFamily="34" charset="0"/>
                <a:cs typeface="Arial" pitchFamily="34" charset="0"/>
              </a:rPr>
              <a:t> </a:t>
            </a:r>
            <a:r>
              <a:rPr lang="en-US" sz="2600" dirty="0" err="1">
                <a:latin typeface="Arial" pitchFamily="34" charset="0"/>
                <a:cs typeface="Arial" pitchFamily="34" charset="0"/>
              </a:rPr>
              <a:t>semacam</a:t>
            </a:r>
            <a:r>
              <a:rPr lang="en-US" sz="2600" dirty="0">
                <a:latin typeface="Arial" pitchFamily="34" charset="0"/>
                <a:cs typeface="Arial" pitchFamily="34" charset="0"/>
              </a:rPr>
              <a:t> </a:t>
            </a:r>
            <a:r>
              <a:rPr lang="en-US" sz="2600" dirty="0" err="1">
                <a:latin typeface="Arial" pitchFamily="34" charset="0"/>
                <a:cs typeface="Arial" pitchFamily="34" charset="0"/>
              </a:rPr>
              <a:t>itu</a:t>
            </a:r>
            <a:r>
              <a:rPr lang="en-US" sz="2600" dirty="0">
                <a:latin typeface="Arial" pitchFamily="34" charset="0"/>
                <a:cs typeface="Arial" pitchFamily="34" charset="0"/>
              </a:rPr>
              <a:t> di Indonesia </a:t>
            </a:r>
            <a:r>
              <a:rPr lang="en-US" sz="2600" dirty="0" err="1">
                <a:latin typeface="Arial" pitchFamily="34" charset="0"/>
                <a:cs typeface="Arial" pitchFamily="34" charset="0"/>
              </a:rPr>
              <a:t>sesuai</a:t>
            </a:r>
            <a:r>
              <a:rPr lang="en-US" sz="2600" dirty="0">
                <a:latin typeface="Arial" pitchFamily="34" charset="0"/>
                <a:cs typeface="Arial" pitchFamily="34" charset="0"/>
              </a:rPr>
              <a:t> </a:t>
            </a:r>
            <a:r>
              <a:rPr lang="en-US" sz="2600" dirty="0" err="1">
                <a:latin typeface="Arial" pitchFamily="34" charset="0"/>
                <a:cs typeface="Arial" pitchFamily="34" charset="0"/>
              </a:rPr>
              <a:t>dengan</a:t>
            </a:r>
            <a:r>
              <a:rPr lang="en-US" sz="2600" dirty="0">
                <a:latin typeface="Arial" pitchFamily="34" charset="0"/>
                <a:cs typeface="Arial" pitchFamily="34" charset="0"/>
              </a:rPr>
              <a:t> </a:t>
            </a:r>
            <a:r>
              <a:rPr lang="en-US" sz="2600" dirty="0" err="1">
                <a:latin typeface="Arial" pitchFamily="34" charset="0"/>
                <a:cs typeface="Arial" pitchFamily="34" charset="0"/>
              </a:rPr>
              <a:t>ketentuan</a:t>
            </a:r>
            <a:r>
              <a:rPr lang="en-US" sz="2600" dirty="0">
                <a:latin typeface="Arial" pitchFamily="34" charset="0"/>
                <a:cs typeface="Arial" pitchFamily="34" charset="0"/>
              </a:rPr>
              <a:t> </a:t>
            </a:r>
            <a:r>
              <a:rPr lang="en-US" sz="2600" dirty="0" err="1">
                <a:latin typeface="Arial" pitchFamily="34" charset="0"/>
                <a:cs typeface="Arial" pitchFamily="34" charset="0"/>
              </a:rPr>
              <a:t>peraturan</a:t>
            </a:r>
            <a:r>
              <a:rPr lang="en-US" sz="2600" dirty="0">
                <a:latin typeface="Arial" pitchFamily="34" charset="0"/>
                <a:cs typeface="Arial" pitchFamily="34" charset="0"/>
              </a:rPr>
              <a:t> </a:t>
            </a:r>
            <a:r>
              <a:rPr lang="en-US" sz="2600" dirty="0" err="1">
                <a:latin typeface="Arial" pitchFamily="34" charset="0"/>
                <a:cs typeface="Arial" pitchFamily="34" charset="0"/>
              </a:rPr>
              <a:t>perundang-undangan</a:t>
            </a:r>
            <a:r>
              <a:rPr lang="en-US" sz="2600" dirty="0">
                <a:latin typeface="Arial" pitchFamily="34" charset="0"/>
                <a:cs typeface="Arial" pitchFamily="34" charset="0"/>
              </a:rPr>
              <a:t> </a:t>
            </a:r>
            <a:r>
              <a:rPr lang="en-US" sz="2600" dirty="0" err="1">
                <a:latin typeface="Arial" pitchFamily="34" charset="0"/>
                <a:cs typeface="Arial" pitchFamily="34" charset="0"/>
              </a:rPr>
              <a:t>hanya</a:t>
            </a:r>
            <a:r>
              <a:rPr lang="en-US" sz="2600" dirty="0">
                <a:latin typeface="Arial" pitchFamily="34" charset="0"/>
                <a:cs typeface="Arial" pitchFamily="34" charset="0"/>
              </a:rPr>
              <a:t> </a:t>
            </a:r>
            <a:r>
              <a:rPr lang="en-US" sz="2600" dirty="0" err="1">
                <a:latin typeface="Arial" pitchFamily="34" charset="0"/>
                <a:cs typeface="Arial" pitchFamily="34" charset="0"/>
              </a:rPr>
              <a:t>dapat</a:t>
            </a:r>
            <a:r>
              <a:rPr lang="en-US" sz="2600" dirty="0">
                <a:latin typeface="Arial" pitchFamily="34" charset="0"/>
                <a:cs typeface="Arial" pitchFamily="34" charset="0"/>
              </a:rPr>
              <a:t> </a:t>
            </a:r>
            <a:r>
              <a:rPr lang="en-US" sz="2600" dirty="0" err="1">
                <a:latin typeface="Arial" pitchFamily="34" charset="0"/>
                <a:cs typeface="Arial" pitchFamily="34" charset="0"/>
              </a:rPr>
              <a:t>dijabat</a:t>
            </a:r>
            <a:r>
              <a:rPr lang="en-US" sz="2600" dirty="0">
                <a:latin typeface="Arial" pitchFamily="34" charset="0"/>
                <a:cs typeface="Arial" pitchFamily="34" charset="0"/>
              </a:rPr>
              <a:t> </a:t>
            </a:r>
            <a:r>
              <a:rPr lang="en-US" sz="2600" dirty="0" err="1">
                <a:latin typeface="Arial" pitchFamily="34" charset="0"/>
                <a:cs typeface="Arial" pitchFamily="34" charset="0"/>
              </a:rPr>
              <a:t>oleh</a:t>
            </a:r>
            <a:r>
              <a:rPr lang="en-US" sz="2600" dirty="0">
                <a:latin typeface="Arial" pitchFamily="34" charset="0"/>
                <a:cs typeface="Arial" pitchFamily="34" charset="0"/>
              </a:rPr>
              <a:t> </a:t>
            </a:r>
            <a:r>
              <a:rPr lang="en-US" sz="2600" dirty="0" err="1">
                <a:latin typeface="Arial" pitchFamily="34" charset="0"/>
                <a:cs typeface="Arial" pitchFamily="34" charset="0"/>
              </a:rPr>
              <a:t>warga</a:t>
            </a:r>
            <a:r>
              <a:rPr lang="en-US" sz="2600" dirty="0">
                <a:latin typeface="Arial" pitchFamily="34" charset="0"/>
                <a:cs typeface="Arial" pitchFamily="34" charset="0"/>
              </a:rPr>
              <a:t> </a:t>
            </a:r>
            <a:r>
              <a:rPr lang="en-US" sz="2600" dirty="0" err="1">
                <a:latin typeface="Arial" pitchFamily="34" charset="0"/>
                <a:cs typeface="Arial" pitchFamily="34" charset="0"/>
              </a:rPr>
              <a:t>negara</a:t>
            </a:r>
            <a:r>
              <a:rPr lang="en-US" sz="2600" dirty="0">
                <a:latin typeface="Arial" pitchFamily="34" charset="0"/>
                <a:cs typeface="Arial" pitchFamily="34" charset="0"/>
              </a:rPr>
              <a:t> Indonesia;</a:t>
            </a:r>
            <a:endParaRPr lang="id-ID" sz="2600" dirty="0">
              <a:latin typeface="Arial" pitchFamily="34" charset="0"/>
              <a:cs typeface="Arial" pitchFamily="34" charset="0"/>
            </a:endParaRPr>
          </a:p>
          <a:p>
            <a:pPr marL="514350" lvl="0" indent="-514350" algn="just">
              <a:buFont typeface="+mj-lt"/>
              <a:buAutoNum type="arabicPeriod" startAt="6"/>
            </a:pPr>
            <a:r>
              <a:rPr lang="en-US" sz="2600" dirty="0" err="1">
                <a:latin typeface="Arial" pitchFamily="34" charset="0"/>
                <a:cs typeface="Arial" pitchFamily="34" charset="0"/>
              </a:rPr>
              <a:t>Secara</a:t>
            </a:r>
            <a:r>
              <a:rPr lang="en-US" sz="2600" dirty="0">
                <a:latin typeface="Arial" pitchFamily="34" charset="0"/>
                <a:cs typeface="Arial" pitchFamily="34" charset="0"/>
              </a:rPr>
              <a:t> </a:t>
            </a:r>
            <a:r>
              <a:rPr lang="en-US" sz="2600" dirty="0" err="1">
                <a:latin typeface="Arial" pitchFamily="34" charset="0"/>
                <a:cs typeface="Arial" pitchFamily="34" charset="0"/>
              </a:rPr>
              <a:t>sukarela</a:t>
            </a:r>
            <a:r>
              <a:rPr lang="en-US" sz="2600" dirty="0">
                <a:latin typeface="Arial" pitchFamily="34" charset="0"/>
                <a:cs typeface="Arial" pitchFamily="34" charset="0"/>
              </a:rPr>
              <a:t> </a:t>
            </a:r>
            <a:r>
              <a:rPr lang="en-US" sz="2600" dirty="0" err="1">
                <a:latin typeface="Arial" pitchFamily="34" charset="0"/>
                <a:cs typeface="Arial" pitchFamily="34" charset="0"/>
              </a:rPr>
              <a:t>mengangkat</a:t>
            </a:r>
            <a:r>
              <a:rPr lang="en-US" sz="2600" dirty="0">
                <a:latin typeface="Arial" pitchFamily="34" charset="0"/>
                <a:cs typeface="Arial" pitchFamily="34" charset="0"/>
              </a:rPr>
              <a:t> </a:t>
            </a:r>
            <a:r>
              <a:rPr lang="en-US" sz="2600" dirty="0" err="1">
                <a:latin typeface="Arial" pitchFamily="34" charset="0"/>
                <a:cs typeface="Arial" pitchFamily="34" charset="0"/>
              </a:rPr>
              <a:t>sumpah</a:t>
            </a:r>
            <a:r>
              <a:rPr lang="en-US" sz="2600" dirty="0">
                <a:latin typeface="Arial" pitchFamily="34" charset="0"/>
                <a:cs typeface="Arial" pitchFamily="34" charset="0"/>
              </a:rPr>
              <a:t> </a:t>
            </a:r>
            <a:r>
              <a:rPr lang="en-US" sz="2600" dirty="0" err="1">
                <a:latin typeface="Arial" pitchFamily="34" charset="0"/>
                <a:cs typeface="Arial" pitchFamily="34" charset="0"/>
              </a:rPr>
              <a:t>atau</a:t>
            </a:r>
            <a:r>
              <a:rPr lang="en-US" sz="2600" dirty="0">
                <a:latin typeface="Arial" pitchFamily="34" charset="0"/>
                <a:cs typeface="Arial" pitchFamily="34" charset="0"/>
              </a:rPr>
              <a:t> </a:t>
            </a:r>
            <a:r>
              <a:rPr lang="en-US" sz="2600" dirty="0" err="1">
                <a:latin typeface="Arial" pitchFamily="34" charset="0"/>
                <a:cs typeface="Arial" pitchFamily="34" charset="0"/>
              </a:rPr>
              <a:t>menyatakan</a:t>
            </a:r>
            <a:r>
              <a:rPr lang="en-US" sz="2600" dirty="0">
                <a:latin typeface="Arial" pitchFamily="34" charset="0"/>
                <a:cs typeface="Arial" pitchFamily="34" charset="0"/>
              </a:rPr>
              <a:t> </a:t>
            </a:r>
            <a:r>
              <a:rPr lang="en-US" sz="2600" dirty="0" err="1">
                <a:latin typeface="Arial" pitchFamily="34" charset="0"/>
                <a:cs typeface="Arial" pitchFamily="34" charset="0"/>
              </a:rPr>
              <a:t>janji</a:t>
            </a:r>
            <a:r>
              <a:rPr lang="en-US" sz="2600" dirty="0">
                <a:latin typeface="Arial" pitchFamily="34" charset="0"/>
                <a:cs typeface="Arial" pitchFamily="34" charset="0"/>
              </a:rPr>
              <a:t> </a:t>
            </a:r>
            <a:r>
              <a:rPr lang="en-US" sz="2600" dirty="0" err="1">
                <a:latin typeface="Arial" pitchFamily="34" charset="0"/>
                <a:cs typeface="Arial" pitchFamily="34" charset="0"/>
              </a:rPr>
              <a:t>setia</a:t>
            </a:r>
            <a:r>
              <a:rPr lang="en-US" sz="2600" dirty="0">
                <a:latin typeface="Arial" pitchFamily="34" charset="0"/>
                <a:cs typeface="Arial" pitchFamily="34" charset="0"/>
              </a:rPr>
              <a:t> </a:t>
            </a:r>
            <a:r>
              <a:rPr lang="en-US" sz="2600" dirty="0" err="1">
                <a:latin typeface="Arial" pitchFamily="34" charset="0"/>
                <a:cs typeface="Arial" pitchFamily="34" charset="0"/>
              </a:rPr>
              <a:t>kepada</a:t>
            </a:r>
            <a:r>
              <a:rPr lang="en-US" sz="2600" dirty="0">
                <a:latin typeface="Arial" pitchFamily="34" charset="0"/>
                <a:cs typeface="Arial" pitchFamily="34" charset="0"/>
              </a:rPr>
              <a:t> </a:t>
            </a:r>
            <a:r>
              <a:rPr lang="en-US" sz="2600" dirty="0" err="1">
                <a:latin typeface="Arial" pitchFamily="34" charset="0"/>
                <a:cs typeface="Arial" pitchFamily="34" charset="0"/>
              </a:rPr>
              <a:t>negara</a:t>
            </a:r>
            <a:r>
              <a:rPr lang="en-US" sz="2600" dirty="0">
                <a:latin typeface="Arial" pitchFamily="34" charset="0"/>
                <a:cs typeface="Arial" pitchFamily="34" charset="0"/>
              </a:rPr>
              <a:t> </a:t>
            </a:r>
            <a:r>
              <a:rPr lang="en-US" sz="2600" dirty="0" err="1">
                <a:latin typeface="Arial" pitchFamily="34" charset="0"/>
                <a:cs typeface="Arial" pitchFamily="34" charset="0"/>
              </a:rPr>
              <a:t>asing</a:t>
            </a:r>
            <a:r>
              <a:rPr lang="en-US" sz="2600" dirty="0">
                <a:latin typeface="Arial" pitchFamily="34" charset="0"/>
                <a:cs typeface="Arial" pitchFamily="34" charset="0"/>
              </a:rPr>
              <a:t> </a:t>
            </a:r>
            <a:r>
              <a:rPr lang="en-US" sz="2600" dirty="0" err="1">
                <a:latin typeface="Arial" pitchFamily="34" charset="0"/>
                <a:cs typeface="Arial" pitchFamily="34" charset="0"/>
              </a:rPr>
              <a:t>atau</a:t>
            </a:r>
            <a:r>
              <a:rPr lang="en-US" sz="2600" dirty="0">
                <a:latin typeface="Arial" pitchFamily="34" charset="0"/>
                <a:cs typeface="Arial" pitchFamily="34" charset="0"/>
              </a:rPr>
              <a:t> </a:t>
            </a:r>
            <a:r>
              <a:rPr lang="en-US" sz="2600" dirty="0" err="1">
                <a:latin typeface="Arial" pitchFamily="34" charset="0"/>
                <a:cs typeface="Arial" pitchFamily="34" charset="0"/>
              </a:rPr>
              <a:t>bagian</a:t>
            </a:r>
            <a:r>
              <a:rPr lang="en-US" sz="2600" dirty="0">
                <a:latin typeface="Arial" pitchFamily="34" charset="0"/>
                <a:cs typeface="Arial" pitchFamily="34" charset="0"/>
              </a:rPr>
              <a:t> </a:t>
            </a:r>
            <a:r>
              <a:rPr lang="en-US" sz="2600" dirty="0" err="1">
                <a:latin typeface="Arial" pitchFamily="34" charset="0"/>
                <a:cs typeface="Arial" pitchFamily="34" charset="0"/>
              </a:rPr>
              <a:t>dari</a:t>
            </a:r>
            <a:r>
              <a:rPr lang="en-US" sz="2600" dirty="0">
                <a:latin typeface="Arial" pitchFamily="34" charset="0"/>
                <a:cs typeface="Arial" pitchFamily="34" charset="0"/>
              </a:rPr>
              <a:t> </a:t>
            </a:r>
            <a:r>
              <a:rPr lang="en-US" sz="2600" dirty="0" err="1">
                <a:latin typeface="Arial" pitchFamily="34" charset="0"/>
                <a:cs typeface="Arial" pitchFamily="34" charset="0"/>
              </a:rPr>
              <a:t>negara</a:t>
            </a:r>
            <a:r>
              <a:rPr lang="en-US" sz="2600" dirty="0">
                <a:latin typeface="Arial" pitchFamily="34" charset="0"/>
                <a:cs typeface="Arial" pitchFamily="34" charset="0"/>
              </a:rPr>
              <a:t> </a:t>
            </a:r>
            <a:r>
              <a:rPr lang="en-US" sz="2600" dirty="0" err="1">
                <a:latin typeface="Arial" pitchFamily="34" charset="0"/>
                <a:cs typeface="Arial" pitchFamily="34" charset="0"/>
              </a:rPr>
              <a:t>asing</a:t>
            </a:r>
            <a:r>
              <a:rPr lang="en-US" sz="2600" dirty="0">
                <a:latin typeface="Arial" pitchFamily="34" charset="0"/>
                <a:cs typeface="Arial" pitchFamily="34" charset="0"/>
              </a:rPr>
              <a:t> </a:t>
            </a:r>
            <a:r>
              <a:rPr lang="en-US" sz="2600" dirty="0" err="1">
                <a:latin typeface="Arial" pitchFamily="34" charset="0"/>
                <a:cs typeface="Arial" pitchFamily="34" charset="0"/>
              </a:rPr>
              <a:t>tersebut</a:t>
            </a:r>
            <a:r>
              <a:rPr lang="en-US" sz="2600" dirty="0">
                <a:latin typeface="Arial" pitchFamily="34" charset="0"/>
                <a:cs typeface="Arial" pitchFamily="34" charset="0"/>
              </a:rPr>
              <a:t>; </a:t>
            </a:r>
            <a:endParaRPr lang="id-ID" sz="2600" dirty="0">
              <a:latin typeface="Arial" pitchFamily="34" charset="0"/>
              <a:cs typeface="Arial" pitchFamily="34" charset="0"/>
            </a:endParaRPr>
          </a:p>
          <a:p>
            <a:pPr marL="514350" lvl="0" indent="-514350" algn="just">
              <a:buFont typeface="+mj-lt"/>
              <a:buAutoNum type="arabicPeriod" startAt="7"/>
            </a:pPr>
            <a:r>
              <a:rPr lang="en-US" sz="2600" dirty="0" err="1">
                <a:latin typeface="Arial" pitchFamily="34" charset="0"/>
                <a:cs typeface="Arial" pitchFamily="34" charset="0"/>
              </a:rPr>
              <a:t>Tidak</a:t>
            </a:r>
            <a:r>
              <a:rPr lang="en-US" sz="2600" dirty="0">
                <a:latin typeface="Arial" pitchFamily="34" charset="0"/>
                <a:cs typeface="Arial" pitchFamily="34" charset="0"/>
              </a:rPr>
              <a:t> </a:t>
            </a:r>
            <a:r>
              <a:rPr lang="en-US" sz="2600" dirty="0" err="1">
                <a:latin typeface="Arial" pitchFamily="34" charset="0"/>
                <a:cs typeface="Arial" pitchFamily="34" charset="0"/>
              </a:rPr>
              <a:t>diwajibkan</a:t>
            </a:r>
            <a:r>
              <a:rPr lang="en-US" sz="2600" dirty="0">
                <a:latin typeface="Arial" pitchFamily="34" charset="0"/>
                <a:cs typeface="Arial" pitchFamily="34" charset="0"/>
              </a:rPr>
              <a:t> </a:t>
            </a:r>
            <a:r>
              <a:rPr lang="en-US" sz="2600" dirty="0" err="1">
                <a:latin typeface="Arial" pitchFamily="34" charset="0"/>
                <a:cs typeface="Arial" pitchFamily="34" charset="0"/>
              </a:rPr>
              <a:t>tetapi</a:t>
            </a:r>
            <a:r>
              <a:rPr lang="en-US" sz="2600" dirty="0">
                <a:latin typeface="Arial" pitchFamily="34" charset="0"/>
                <a:cs typeface="Arial" pitchFamily="34" charset="0"/>
              </a:rPr>
              <a:t> </a:t>
            </a:r>
            <a:r>
              <a:rPr lang="en-US" sz="2600" dirty="0" err="1">
                <a:latin typeface="Arial" pitchFamily="34" charset="0"/>
                <a:cs typeface="Arial" pitchFamily="34" charset="0"/>
              </a:rPr>
              <a:t>turut</a:t>
            </a:r>
            <a:r>
              <a:rPr lang="en-US" sz="2600" dirty="0">
                <a:latin typeface="Arial" pitchFamily="34" charset="0"/>
                <a:cs typeface="Arial" pitchFamily="34" charset="0"/>
              </a:rPr>
              <a:t> </a:t>
            </a:r>
            <a:r>
              <a:rPr lang="en-US" sz="2600" dirty="0" err="1">
                <a:latin typeface="Arial" pitchFamily="34" charset="0"/>
                <a:cs typeface="Arial" pitchFamily="34" charset="0"/>
              </a:rPr>
              <a:t>serta</a:t>
            </a:r>
            <a:r>
              <a:rPr lang="en-US" sz="2600" dirty="0">
                <a:latin typeface="Arial" pitchFamily="34" charset="0"/>
                <a:cs typeface="Arial" pitchFamily="34" charset="0"/>
              </a:rPr>
              <a:t> </a:t>
            </a:r>
            <a:r>
              <a:rPr lang="en-US" sz="2600" dirty="0" err="1">
                <a:latin typeface="Arial" pitchFamily="34" charset="0"/>
                <a:cs typeface="Arial" pitchFamily="34" charset="0"/>
              </a:rPr>
              <a:t>dalam</a:t>
            </a:r>
            <a:r>
              <a:rPr lang="en-US" sz="2600" dirty="0">
                <a:latin typeface="Arial" pitchFamily="34" charset="0"/>
                <a:cs typeface="Arial" pitchFamily="34" charset="0"/>
              </a:rPr>
              <a:t> </a:t>
            </a:r>
            <a:r>
              <a:rPr lang="en-US" sz="2600" dirty="0" err="1">
                <a:latin typeface="Arial" pitchFamily="34" charset="0"/>
                <a:cs typeface="Arial" pitchFamily="34" charset="0"/>
              </a:rPr>
              <a:t>pemeliharaan</a:t>
            </a:r>
            <a:r>
              <a:rPr lang="en-US" sz="2600" dirty="0">
                <a:latin typeface="Arial" pitchFamily="34" charset="0"/>
                <a:cs typeface="Arial" pitchFamily="34" charset="0"/>
              </a:rPr>
              <a:t> </a:t>
            </a:r>
            <a:r>
              <a:rPr lang="en-US" sz="2600" dirty="0" err="1">
                <a:latin typeface="Arial" pitchFamily="34" charset="0"/>
                <a:cs typeface="Arial" pitchFamily="34" charset="0"/>
              </a:rPr>
              <a:t>sesuatu</a:t>
            </a:r>
            <a:r>
              <a:rPr lang="en-US" sz="2600" dirty="0">
                <a:latin typeface="Arial" pitchFamily="34" charset="0"/>
                <a:cs typeface="Arial" pitchFamily="34" charset="0"/>
              </a:rPr>
              <a:t> yang </a:t>
            </a:r>
            <a:r>
              <a:rPr lang="en-US" sz="2600" dirty="0" err="1">
                <a:latin typeface="Arial" pitchFamily="34" charset="0"/>
                <a:cs typeface="Arial" pitchFamily="34" charset="0"/>
              </a:rPr>
              <a:t>bersifat</a:t>
            </a:r>
            <a:r>
              <a:rPr lang="en-US" sz="2600" dirty="0">
                <a:latin typeface="Arial" pitchFamily="34" charset="0"/>
                <a:cs typeface="Arial" pitchFamily="34" charset="0"/>
              </a:rPr>
              <a:t> </a:t>
            </a:r>
            <a:r>
              <a:rPr lang="en-US" sz="2600" dirty="0" err="1">
                <a:latin typeface="Arial" pitchFamily="34" charset="0"/>
                <a:cs typeface="Arial" pitchFamily="34" charset="0"/>
              </a:rPr>
              <a:t>ketatanegaraan</a:t>
            </a:r>
            <a:r>
              <a:rPr lang="en-US" sz="2600" dirty="0">
                <a:latin typeface="Arial" pitchFamily="34" charset="0"/>
                <a:cs typeface="Arial" pitchFamily="34" charset="0"/>
              </a:rPr>
              <a:t> </a:t>
            </a:r>
            <a:r>
              <a:rPr lang="en-US" sz="2600" dirty="0" err="1">
                <a:latin typeface="Arial" pitchFamily="34" charset="0"/>
                <a:cs typeface="Arial" pitchFamily="34" charset="0"/>
              </a:rPr>
              <a:t>untuk</a:t>
            </a:r>
            <a:r>
              <a:rPr lang="en-US" sz="2600" dirty="0">
                <a:latin typeface="Arial" pitchFamily="34" charset="0"/>
                <a:cs typeface="Arial" pitchFamily="34" charset="0"/>
              </a:rPr>
              <a:t> </a:t>
            </a:r>
            <a:r>
              <a:rPr lang="en-US" sz="2600" dirty="0" err="1">
                <a:latin typeface="Arial" pitchFamily="34" charset="0"/>
                <a:cs typeface="Arial" pitchFamily="34" charset="0"/>
              </a:rPr>
              <a:t>suatu</a:t>
            </a:r>
            <a:r>
              <a:rPr lang="en-US" sz="2600" dirty="0">
                <a:latin typeface="Arial" pitchFamily="34" charset="0"/>
                <a:cs typeface="Arial" pitchFamily="34" charset="0"/>
              </a:rPr>
              <a:t> </a:t>
            </a:r>
            <a:r>
              <a:rPr lang="en-US" sz="2600" dirty="0" err="1">
                <a:latin typeface="Arial" pitchFamily="34" charset="0"/>
                <a:cs typeface="Arial" pitchFamily="34" charset="0"/>
              </a:rPr>
              <a:t>negara</a:t>
            </a:r>
            <a:r>
              <a:rPr lang="en-US" sz="2600" dirty="0">
                <a:latin typeface="Arial" pitchFamily="34" charset="0"/>
                <a:cs typeface="Arial" pitchFamily="34" charset="0"/>
              </a:rPr>
              <a:t> </a:t>
            </a:r>
            <a:r>
              <a:rPr lang="en-US" sz="2600" dirty="0" err="1">
                <a:latin typeface="Arial" pitchFamily="34" charset="0"/>
                <a:cs typeface="Arial" pitchFamily="34" charset="0"/>
              </a:rPr>
              <a:t>asing</a:t>
            </a:r>
            <a:r>
              <a:rPr lang="en-US" sz="2600" dirty="0">
                <a:latin typeface="Arial" pitchFamily="34" charset="0"/>
                <a:cs typeface="Arial" pitchFamily="34" charset="0"/>
              </a:rPr>
              <a:t>;</a:t>
            </a:r>
            <a:endParaRPr lang="id-ID" sz="2600" dirty="0">
              <a:latin typeface="Arial" pitchFamily="34" charset="0"/>
              <a:cs typeface="Arial" pitchFamily="34" charset="0"/>
            </a:endParaRPr>
          </a:p>
          <a:p>
            <a:pPr marL="514350" lvl="0" indent="-514350" algn="just">
              <a:buFont typeface="+mj-lt"/>
              <a:buAutoNum type="arabicPeriod" startAt="8"/>
            </a:pPr>
            <a:r>
              <a:rPr lang="en-US" sz="2600" dirty="0" err="1">
                <a:latin typeface="Arial" pitchFamily="34" charset="0"/>
                <a:cs typeface="Arial" pitchFamily="34" charset="0"/>
              </a:rPr>
              <a:t>Mempunyai</a:t>
            </a:r>
            <a:r>
              <a:rPr lang="en-US" sz="2600" dirty="0">
                <a:latin typeface="Arial" pitchFamily="34" charset="0"/>
                <a:cs typeface="Arial" pitchFamily="34" charset="0"/>
              </a:rPr>
              <a:t> </a:t>
            </a:r>
            <a:r>
              <a:rPr lang="en-US" sz="2600" dirty="0" err="1">
                <a:latin typeface="Arial" pitchFamily="34" charset="0"/>
                <a:cs typeface="Arial" pitchFamily="34" charset="0"/>
              </a:rPr>
              <a:t>paspor</a:t>
            </a:r>
            <a:r>
              <a:rPr lang="en-US" sz="2600" dirty="0">
                <a:latin typeface="Arial" pitchFamily="34" charset="0"/>
                <a:cs typeface="Arial" pitchFamily="34" charset="0"/>
              </a:rPr>
              <a:t> </a:t>
            </a:r>
            <a:r>
              <a:rPr lang="en-US" sz="2600" dirty="0" err="1">
                <a:latin typeface="Arial" pitchFamily="34" charset="0"/>
                <a:cs typeface="Arial" pitchFamily="34" charset="0"/>
              </a:rPr>
              <a:t>atau</a:t>
            </a:r>
            <a:r>
              <a:rPr lang="en-US" sz="2600" dirty="0">
                <a:latin typeface="Arial" pitchFamily="34" charset="0"/>
                <a:cs typeface="Arial" pitchFamily="34" charset="0"/>
              </a:rPr>
              <a:t> </a:t>
            </a:r>
            <a:r>
              <a:rPr lang="en-US" sz="2600" dirty="0" err="1">
                <a:latin typeface="Arial" pitchFamily="34" charset="0"/>
                <a:cs typeface="Arial" pitchFamily="34" charset="0"/>
              </a:rPr>
              <a:t>surat</a:t>
            </a:r>
            <a:r>
              <a:rPr lang="en-US" sz="2600" dirty="0">
                <a:latin typeface="Arial" pitchFamily="34" charset="0"/>
                <a:cs typeface="Arial" pitchFamily="34" charset="0"/>
              </a:rPr>
              <a:t> yang </a:t>
            </a:r>
            <a:r>
              <a:rPr lang="en-US" sz="2600" dirty="0" err="1">
                <a:latin typeface="Arial" pitchFamily="34" charset="0"/>
                <a:cs typeface="Arial" pitchFamily="34" charset="0"/>
              </a:rPr>
              <a:t>bersifat</a:t>
            </a:r>
            <a:r>
              <a:rPr lang="en-US" sz="2600" dirty="0">
                <a:latin typeface="Arial" pitchFamily="34" charset="0"/>
                <a:cs typeface="Arial" pitchFamily="34" charset="0"/>
              </a:rPr>
              <a:t> </a:t>
            </a:r>
            <a:r>
              <a:rPr lang="en-US" sz="2600" dirty="0" err="1">
                <a:latin typeface="Arial" pitchFamily="34" charset="0"/>
                <a:cs typeface="Arial" pitchFamily="34" charset="0"/>
              </a:rPr>
              <a:t>paspor</a:t>
            </a:r>
            <a:r>
              <a:rPr lang="en-US" sz="2600" dirty="0">
                <a:latin typeface="Arial" pitchFamily="34" charset="0"/>
                <a:cs typeface="Arial" pitchFamily="34" charset="0"/>
              </a:rPr>
              <a:t> </a:t>
            </a:r>
            <a:r>
              <a:rPr lang="en-US" sz="2600" dirty="0" err="1">
                <a:latin typeface="Arial" pitchFamily="34" charset="0"/>
                <a:cs typeface="Arial" pitchFamily="34" charset="0"/>
              </a:rPr>
              <a:t>dari</a:t>
            </a:r>
            <a:r>
              <a:rPr lang="en-US" sz="2600" dirty="0">
                <a:latin typeface="Arial" pitchFamily="34" charset="0"/>
                <a:cs typeface="Arial" pitchFamily="34" charset="0"/>
              </a:rPr>
              <a:t> </a:t>
            </a:r>
            <a:r>
              <a:rPr lang="en-US" sz="2600" dirty="0" err="1">
                <a:latin typeface="Arial" pitchFamily="34" charset="0"/>
                <a:cs typeface="Arial" pitchFamily="34" charset="0"/>
              </a:rPr>
              <a:t>negara</a:t>
            </a:r>
            <a:r>
              <a:rPr lang="en-US" sz="2600" dirty="0">
                <a:latin typeface="Arial" pitchFamily="34" charset="0"/>
                <a:cs typeface="Arial" pitchFamily="34" charset="0"/>
              </a:rPr>
              <a:t> </a:t>
            </a:r>
            <a:r>
              <a:rPr lang="en-US" sz="2600" dirty="0" err="1">
                <a:latin typeface="Arial" pitchFamily="34" charset="0"/>
                <a:cs typeface="Arial" pitchFamily="34" charset="0"/>
              </a:rPr>
              <a:t>asing</a:t>
            </a:r>
            <a:r>
              <a:rPr lang="en-US" sz="2600" dirty="0">
                <a:latin typeface="Arial" pitchFamily="34" charset="0"/>
                <a:cs typeface="Arial" pitchFamily="34" charset="0"/>
              </a:rPr>
              <a:t> </a:t>
            </a:r>
            <a:r>
              <a:rPr lang="en-US" sz="2600" dirty="0" err="1">
                <a:latin typeface="Arial" pitchFamily="34" charset="0"/>
                <a:cs typeface="Arial" pitchFamily="34" charset="0"/>
              </a:rPr>
              <a:t>atau</a:t>
            </a:r>
            <a:r>
              <a:rPr lang="en-US" sz="2600" dirty="0">
                <a:latin typeface="Arial" pitchFamily="34" charset="0"/>
                <a:cs typeface="Arial" pitchFamily="34" charset="0"/>
              </a:rPr>
              <a:t> </a:t>
            </a:r>
            <a:r>
              <a:rPr lang="en-US" sz="2600" dirty="0" err="1">
                <a:latin typeface="Arial" pitchFamily="34" charset="0"/>
                <a:cs typeface="Arial" pitchFamily="34" charset="0"/>
              </a:rPr>
              <a:t>surat</a:t>
            </a:r>
            <a:r>
              <a:rPr lang="en-US" sz="2600" dirty="0">
                <a:latin typeface="Arial" pitchFamily="34" charset="0"/>
                <a:cs typeface="Arial" pitchFamily="34" charset="0"/>
              </a:rPr>
              <a:t> yang </a:t>
            </a:r>
            <a:r>
              <a:rPr lang="en-US" sz="2600" dirty="0" err="1">
                <a:latin typeface="Arial" pitchFamily="34" charset="0"/>
                <a:cs typeface="Arial" pitchFamily="34" charset="0"/>
              </a:rPr>
              <a:t>diartikan</a:t>
            </a:r>
            <a:r>
              <a:rPr lang="en-US" sz="2600" dirty="0">
                <a:latin typeface="Arial" pitchFamily="34" charset="0"/>
                <a:cs typeface="Arial" pitchFamily="34" charset="0"/>
              </a:rPr>
              <a:t> </a:t>
            </a:r>
            <a:r>
              <a:rPr lang="en-US" sz="2600" dirty="0" err="1">
                <a:latin typeface="Arial" pitchFamily="34" charset="0"/>
                <a:cs typeface="Arial" pitchFamily="34" charset="0"/>
              </a:rPr>
              <a:t>sebagai</a:t>
            </a:r>
            <a:r>
              <a:rPr lang="en-US" sz="2600" dirty="0">
                <a:latin typeface="Arial" pitchFamily="34" charset="0"/>
                <a:cs typeface="Arial" pitchFamily="34" charset="0"/>
              </a:rPr>
              <a:t> </a:t>
            </a:r>
            <a:r>
              <a:rPr lang="en-US" sz="2600" dirty="0" err="1">
                <a:latin typeface="Arial" pitchFamily="34" charset="0"/>
                <a:cs typeface="Arial" pitchFamily="34" charset="0"/>
              </a:rPr>
              <a:t>tanda</a:t>
            </a:r>
            <a:r>
              <a:rPr lang="en-US" sz="2600" dirty="0">
                <a:latin typeface="Arial" pitchFamily="34" charset="0"/>
                <a:cs typeface="Arial" pitchFamily="34" charset="0"/>
              </a:rPr>
              <a:t> </a:t>
            </a:r>
            <a:r>
              <a:rPr lang="en-US" sz="2600" dirty="0" err="1">
                <a:latin typeface="Arial" pitchFamily="34" charset="0"/>
                <a:cs typeface="Arial" pitchFamily="34" charset="0"/>
              </a:rPr>
              <a:t>kewarganegaraan</a:t>
            </a:r>
            <a:r>
              <a:rPr lang="en-US" sz="2600" dirty="0">
                <a:latin typeface="Arial" pitchFamily="34" charset="0"/>
                <a:cs typeface="Arial" pitchFamily="34" charset="0"/>
              </a:rPr>
              <a:t> yang </a:t>
            </a:r>
            <a:r>
              <a:rPr lang="en-US" sz="2600" dirty="0" err="1">
                <a:latin typeface="Arial" pitchFamily="34" charset="0"/>
                <a:cs typeface="Arial" pitchFamily="34" charset="0"/>
              </a:rPr>
              <a:t>masih</a:t>
            </a:r>
            <a:r>
              <a:rPr lang="en-US" sz="2600" dirty="0">
                <a:latin typeface="Arial" pitchFamily="34" charset="0"/>
                <a:cs typeface="Arial" pitchFamily="34" charset="0"/>
              </a:rPr>
              <a:t> </a:t>
            </a:r>
            <a:r>
              <a:rPr lang="en-US" sz="2600" dirty="0" err="1">
                <a:latin typeface="Arial" pitchFamily="34" charset="0"/>
                <a:cs typeface="Arial" pitchFamily="34" charset="0"/>
              </a:rPr>
              <a:t>berlaku</a:t>
            </a:r>
            <a:r>
              <a:rPr lang="en-US" sz="2600" dirty="0">
                <a:latin typeface="Arial" pitchFamily="34" charset="0"/>
                <a:cs typeface="Arial" pitchFamily="34" charset="0"/>
              </a:rPr>
              <a:t> </a:t>
            </a:r>
            <a:r>
              <a:rPr lang="en-US" sz="2600" dirty="0" err="1">
                <a:latin typeface="Arial" pitchFamily="34" charset="0"/>
                <a:cs typeface="Arial" pitchFamily="34" charset="0"/>
              </a:rPr>
              <a:t>dari</a:t>
            </a:r>
            <a:r>
              <a:rPr lang="en-US" sz="2600" dirty="0">
                <a:latin typeface="Arial" pitchFamily="34" charset="0"/>
                <a:cs typeface="Arial" pitchFamily="34" charset="0"/>
              </a:rPr>
              <a:t> </a:t>
            </a:r>
            <a:r>
              <a:rPr lang="en-US" sz="2600" dirty="0" err="1">
                <a:latin typeface="Arial" pitchFamily="34" charset="0"/>
                <a:cs typeface="Arial" pitchFamily="34" charset="0"/>
              </a:rPr>
              <a:t>negara</a:t>
            </a:r>
            <a:r>
              <a:rPr lang="en-US" sz="2600" dirty="0">
                <a:latin typeface="Arial" pitchFamily="34" charset="0"/>
                <a:cs typeface="Arial" pitchFamily="34" charset="0"/>
              </a:rPr>
              <a:t> lain </a:t>
            </a:r>
            <a:r>
              <a:rPr lang="en-US" sz="2600" dirty="0" err="1">
                <a:latin typeface="Arial" pitchFamily="34" charset="0"/>
                <a:cs typeface="Arial" pitchFamily="34" charset="0"/>
              </a:rPr>
              <a:t>atas</a:t>
            </a:r>
            <a:r>
              <a:rPr lang="en-US" sz="2600" dirty="0">
                <a:latin typeface="Arial" pitchFamily="34" charset="0"/>
                <a:cs typeface="Arial" pitchFamily="34" charset="0"/>
              </a:rPr>
              <a:t> </a:t>
            </a:r>
            <a:r>
              <a:rPr lang="en-US" sz="2600" dirty="0" err="1">
                <a:latin typeface="Arial" pitchFamily="34" charset="0"/>
                <a:cs typeface="Arial" pitchFamily="34" charset="0"/>
              </a:rPr>
              <a:t>namanya</a:t>
            </a:r>
            <a:r>
              <a:rPr lang="en-US" sz="2600" dirty="0">
                <a:latin typeface="Arial" pitchFamily="34" charset="0"/>
                <a:cs typeface="Arial" pitchFamily="34" charset="0"/>
              </a:rPr>
              <a:t>, </a:t>
            </a:r>
            <a:r>
              <a:rPr lang="en-US" sz="2600" dirty="0" err="1">
                <a:latin typeface="Arial" pitchFamily="34" charset="0"/>
                <a:cs typeface="Arial" pitchFamily="34" charset="0"/>
              </a:rPr>
              <a:t>atau</a:t>
            </a:r>
            <a:endParaRPr lang="id-ID" sz="2600" dirty="0">
              <a:latin typeface="Arial" pitchFamily="34" charset="0"/>
              <a:cs typeface="Arial" pitchFamily="34" charset="0"/>
            </a:endParaRPr>
          </a:p>
          <a:p>
            <a:endParaRPr lang="id-ID" dirty="0"/>
          </a:p>
        </p:txBody>
      </p:sp>
    </p:spTree>
    <p:extLst>
      <p:ext uri="{BB962C8B-B14F-4D97-AF65-F5344CB8AC3E}">
        <p14:creationId xmlns:p14="http://schemas.microsoft.com/office/powerpoint/2010/main" val="7141755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514350" lvl="0" indent="-514350" algn="just">
              <a:buFont typeface="+mj-lt"/>
              <a:buAutoNum type="arabicPeriod" startAt="9"/>
            </a:pPr>
            <a:r>
              <a:rPr lang="en-US" sz="2600" dirty="0" err="1">
                <a:latin typeface="Arial" pitchFamily="34" charset="0"/>
                <a:cs typeface="Arial" pitchFamily="34" charset="0"/>
              </a:rPr>
              <a:t>Bertempat</a:t>
            </a:r>
            <a:r>
              <a:rPr lang="en-US" sz="2600" dirty="0">
                <a:latin typeface="Arial" pitchFamily="34" charset="0"/>
                <a:cs typeface="Arial" pitchFamily="34" charset="0"/>
              </a:rPr>
              <a:t> </a:t>
            </a:r>
            <a:r>
              <a:rPr lang="en-US" sz="2600" dirty="0" err="1">
                <a:latin typeface="Arial" pitchFamily="34" charset="0"/>
                <a:cs typeface="Arial" pitchFamily="34" charset="0"/>
              </a:rPr>
              <a:t>tinggal</a:t>
            </a:r>
            <a:r>
              <a:rPr lang="en-US" sz="2600" dirty="0">
                <a:latin typeface="Arial" pitchFamily="34" charset="0"/>
                <a:cs typeface="Arial" pitchFamily="34" charset="0"/>
              </a:rPr>
              <a:t> di </a:t>
            </a:r>
            <a:r>
              <a:rPr lang="en-US" sz="2600" dirty="0" err="1">
                <a:latin typeface="Arial" pitchFamily="34" charset="0"/>
                <a:cs typeface="Arial" pitchFamily="34" charset="0"/>
              </a:rPr>
              <a:t>luar</a:t>
            </a:r>
            <a:r>
              <a:rPr lang="en-US" sz="2600" dirty="0">
                <a:latin typeface="Arial" pitchFamily="34" charset="0"/>
                <a:cs typeface="Arial" pitchFamily="34" charset="0"/>
              </a:rPr>
              <a:t> </a:t>
            </a:r>
            <a:r>
              <a:rPr lang="en-US" sz="2600" dirty="0" err="1">
                <a:latin typeface="Arial" pitchFamily="34" charset="0"/>
                <a:cs typeface="Arial" pitchFamily="34" charset="0"/>
              </a:rPr>
              <a:t>wilayah</a:t>
            </a:r>
            <a:r>
              <a:rPr lang="en-US" sz="2600" dirty="0">
                <a:latin typeface="Arial" pitchFamily="34" charset="0"/>
                <a:cs typeface="Arial" pitchFamily="34" charset="0"/>
              </a:rPr>
              <a:t> Negara </a:t>
            </a:r>
            <a:r>
              <a:rPr lang="en-US" sz="2600" dirty="0" err="1">
                <a:latin typeface="Arial" pitchFamily="34" charset="0"/>
                <a:cs typeface="Arial" pitchFamily="34" charset="0"/>
              </a:rPr>
              <a:t>Republik</a:t>
            </a:r>
            <a:r>
              <a:rPr lang="en-US" sz="2600" dirty="0">
                <a:latin typeface="Arial" pitchFamily="34" charset="0"/>
                <a:cs typeface="Arial" pitchFamily="34" charset="0"/>
              </a:rPr>
              <a:t> Indonesia </a:t>
            </a:r>
            <a:r>
              <a:rPr lang="en-US" sz="2600" dirty="0" err="1">
                <a:latin typeface="Arial" pitchFamily="34" charset="0"/>
                <a:cs typeface="Arial" pitchFamily="34" charset="0"/>
              </a:rPr>
              <a:t>selama</a:t>
            </a:r>
            <a:r>
              <a:rPr lang="en-US" sz="2600" dirty="0">
                <a:latin typeface="Arial" pitchFamily="34" charset="0"/>
                <a:cs typeface="Arial" pitchFamily="34" charset="0"/>
              </a:rPr>
              <a:t> 5 (lima) </a:t>
            </a:r>
            <a:r>
              <a:rPr lang="en-US" sz="2600" dirty="0" err="1">
                <a:latin typeface="Arial" pitchFamily="34" charset="0"/>
                <a:cs typeface="Arial" pitchFamily="34" charset="0"/>
              </a:rPr>
              <a:t>tahun</a:t>
            </a:r>
            <a:r>
              <a:rPr lang="en-US" sz="2600" dirty="0">
                <a:latin typeface="Arial" pitchFamily="34" charset="0"/>
                <a:cs typeface="Arial" pitchFamily="34" charset="0"/>
              </a:rPr>
              <a:t> </a:t>
            </a:r>
            <a:r>
              <a:rPr lang="en-US" sz="2600" dirty="0" err="1">
                <a:latin typeface="Arial" pitchFamily="34" charset="0"/>
                <a:cs typeface="Arial" pitchFamily="34" charset="0"/>
              </a:rPr>
              <a:t>terus-menerus</a:t>
            </a:r>
            <a:r>
              <a:rPr lang="en-US" sz="2600" dirty="0">
                <a:latin typeface="Arial" pitchFamily="34" charset="0"/>
                <a:cs typeface="Arial" pitchFamily="34" charset="0"/>
              </a:rPr>
              <a:t> </a:t>
            </a:r>
            <a:r>
              <a:rPr lang="en-US" sz="2600" dirty="0" err="1">
                <a:latin typeface="Arial" pitchFamily="34" charset="0"/>
                <a:cs typeface="Arial" pitchFamily="34" charset="0"/>
              </a:rPr>
              <a:t>bukan</a:t>
            </a:r>
            <a:r>
              <a:rPr lang="en-US" sz="2600" dirty="0">
                <a:latin typeface="Arial" pitchFamily="34" charset="0"/>
                <a:cs typeface="Arial" pitchFamily="34" charset="0"/>
              </a:rPr>
              <a:t> </a:t>
            </a:r>
            <a:r>
              <a:rPr lang="en-US" sz="2600" dirty="0" err="1">
                <a:latin typeface="Arial" pitchFamily="34" charset="0"/>
                <a:cs typeface="Arial" pitchFamily="34" charset="0"/>
              </a:rPr>
              <a:t>dalam</a:t>
            </a:r>
            <a:r>
              <a:rPr lang="en-US" sz="2600" dirty="0">
                <a:latin typeface="Arial" pitchFamily="34" charset="0"/>
                <a:cs typeface="Arial" pitchFamily="34" charset="0"/>
              </a:rPr>
              <a:t> </a:t>
            </a:r>
            <a:r>
              <a:rPr lang="en-US" sz="2600" dirty="0" err="1">
                <a:latin typeface="Arial" pitchFamily="34" charset="0"/>
                <a:cs typeface="Arial" pitchFamily="34" charset="0"/>
              </a:rPr>
              <a:t>rangka</a:t>
            </a:r>
            <a:r>
              <a:rPr lang="en-US" sz="2600" dirty="0">
                <a:latin typeface="Arial" pitchFamily="34" charset="0"/>
                <a:cs typeface="Arial" pitchFamily="34" charset="0"/>
              </a:rPr>
              <a:t> </a:t>
            </a:r>
            <a:r>
              <a:rPr lang="en-US" sz="2600" dirty="0" err="1">
                <a:latin typeface="Arial" pitchFamily="34" charset="0"/>
                <a:cs typeface="Arial" pitchFamily="34" charset="0"/>
              </a:rPr>
              <a:t>dinas</a:t>
            </a:r>
            <a:r>
              <a:rPr lang="en-US" sz="2600" dirty="0">
                <a:latin typeface="Arial" pitchFamily="34" charset="0"/>
                <a:cs typeface="Arial" pitchFamily="34" charset="0"/>
              </a:rPr>
              <a:t> </a:t>
            </a:r>
            <a:r>
              <a:rPr lang="en-US" sz="2600" dirty="0" err="1">
                <a:latin typeface="Arial" pitchFamily="34" charset="0"/>
                <a:cs typeface="Arial" pitchFamily="34" charset="0"/>
              </a:rPr>
              <a:t>negara</a:t>
            </a:r>
            <a:r>
              <a:rPr lang="en-US" sz="2600" dirty="0">
                <a:latin typeface="Arial" pitchFamily="34" charset="0"/>
                <a:cs typeface="Arial" pitchFamily="34" charset="0"/>
              </a:rPr>
              <a:t>, </a:t>
            </a:r>
            <a:r>
              <a:rPr lang="en-US" sz="2600" dirty="0" err="1">
                <a:latin typeface="Arial" pitchFamily="34" charset="0"/>
                <a:cs typeface="Arial" pitchFamily="34" charset="0"/>
              </a:rPr>
              <a:t>tanpa</a:t>
            </a:r>
            <a:r>
              <a:rPr lang="en-US" sz="2600" dirty="0">
                <a:latin typeface="Arial" pitchFamily="34" charset="0"/>
                <a:cs typeface="Arial" pitchFamily="34" charset="0"/>
              </a:rPr>
              <a:t> </a:t>
            </a:r>
            <a:r>
              <a:rPr lang="en-US" sz="2600" dirty="0" err="1">
                <a:latin typeface="Arial" pitchFamily="34" charset="0"/>
                <a:cs typeface="Arial" pitchFamily="34" charset="0"/>
              </a:rPr>
              <a:t>alasan</a:t>
            </a:r>
            <a:r>
              <a:rPr lang="en-US" sz="2600" dirty="0">
                <a:latin typeface="Arial" pitchFamily="34" charset="0"/>
                <a:cs typeface="Arial" pitchFamily="34" charset="0"/>
              </a:rPr>
              <a:t> yang </a:t>
            </a:r>
            <a:r>
              <a:rPr lang="en-US" sz="2600" dirty="0" err="1">
                <a:latin typeface="Arial" pitchFamily="34" charset="0"/>
                <a:cs typeface="Arial" pitchFamily="34" charset="0"/>
              </a:rPr>
              <a:t>sah</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dengan</a:t>
            </a:r>
            <a:r>
              <a:rPr lang="en-US" sz="2600" dirty="0">
                <a:latin typeface="Arial" pitchFamily="34" charset="0"/>
                <a:cs typeface="Arial" pitchFamily="34" charset="0"/>
              </a:rPr>
              <a:t> </a:t>
            </a:r>
            <a:r>
              <a:rPr lang="en-US" sz="2600" dirty="0" err="1">
                <a:latin typeface="Arial" pitchFamily="34" charset="0"/>
                <a:cs typeface="Arial" pitchFamily="34" charset="0"/>
              </a:rPr>
              <a:t>sengaja</a:t>
            </a:r>
            <a:r>
              <a:rPr lang="en-US" sz="2600" dirty="0">
                <a:latin typeface="Arial" pitchFamily="34" charset="0"/>
                <a:cs typeface="Arial" pitchFamily="34" charset="0"/>
              </a:rPr>
              <a:t> </a:t>
            </a:r>
            <a:r>
              <a:rPr lang="en-US" sz="2600" dirty="0" err="1">
                <a:latin typeface="Arial" pitchFamily="34" charset="0"/>
                <a:cs typeface="Arial" pitchFamily="34" charset="0"/>
              </a:rPr>
              <a:t>tindak</a:t>
            </a:r>
            <a:r>
              <a:rPr lang="en-US" sz="2600" dirty="0">
                <a:latin typeface="Arial" pitchFamily="34" charset="0"/>
                <a:cs typeface="Arial" pitchFamily="34" charset="0"/>
              </a:rPr>
              <a:t> </a:t>
            </a:r>
            <a:r>
              <a:rPr lang="en-US" sz="2600" dirty="0" err="1">
                <a:latin typeface="Arial" pitchFamily="34" charset="0"/>
                <a:cs typeface="Arial" pitchFamily="34" charset="0"/>
              </a:rPr>
              <a:t>menyatakan</a:t>
            </a:r>
            <a:r>
              <a:rPr lang="en-US" sz="2600" dirty="0">
                <a:latin typeface="Arial" pitchFamily="34" charset="0"/>
                <a:cs typeface="Arial" pitchFamily="34" charset="0"/>
              </a:rPr>
              <a:t> </a:t>
            </a:r>
            <a:r>
              <a:rPr lang="en-US" sz="2600" dirty="0" err="1">
                <a:latin typeface="Arial" pitchFamily="34" charset="0"/>
                <a:cs typeface="Arial" pitchFamily="34" charset="0"/>
              </a:rPr>
              <a:t>keinginannya</a:t>
            </a:r>
            <a:r>
              <a:rPr lang="en-US" sz="2600" dirty="0">
                <a:latin typeface="Arial" pitchFamily="34" charset="0"/>
                <a:cs typeface="Arial" pitchFamily="34" charset="0"/>
              </a:rPr>
              <a:t> </a:t>
            </a:r>
            <a:r>
              <a:rPr lang="en-US" sz="2600" dirty="0" err="1">
                <a:latin typeface="Arial" pitchFamily="34" charset="0"/>
                <a:cs typeface="Arial" pitchFamily="34" charset="0"/>
              </a:rPr>
              <a:t>untuk</a:t>
            </a:r>
            <a:r>
              <a:rPr lang="en-US" sz="2600" dirty="0">
                <a:latin typeface="Arial" pitchFamily="34" charset="0"/>
                <a:cs typeface="Arial" pitchFamily="34" charset="0"/>
              </a:rPr>
              <a:t> </a:t>
            </a:r>
            <a:r>
              <a:rPr lang="en-US" sz="2600" dirty="0" err="1">
                <a:latin typeface="Arial" pitchFamily="34" charset="0"/>
                <a:cs typeface="Arial" pitchFamily="34" charset="0"/>
              </a:rPr>
              <a:t>tetap</a:t>
            </a:r>
            <a:r>
              <a:rPr lang="en-US" sz="2600" dirty="0">
                <a:latin typeface="Arial" pitchFamily="34" charset="0"/>
                <a:cs typeface="Arial" pitchFamily="34" charset="0"/>
              </a:rPr>
              <a:t> </a:t>
            </a:r>
            <a:r>
              <a:rPr lang="en-US" sz="2600" dirty="0" err="1">
                <a:latin typeface="Arial" pitchFamily="34" charset="0"/>
                <a:cs typeface="Arial" pitchFamily="34" charset="0"/>
              </a:rPr>
              <a:t>menjadi</a:t>
            </a:r>
            <a:r>
              <a:rPr lang="en-US" sz="2600" dirty="0">
                <a:latin typeface="Arial" pitchFamily="34" charset="0"/>
                <a:cs typeface="Arial" pitchFamily="34" charset="0"/>
              </a:rPr>
              <a:t> </a:t>
            </a:r>
            <a:r>
              <a:rPr lang="en-US" sz="2600" dirty="0" err="1">
                <a:latin typeface="Arial" pitchFamily="34" charset="0"/>
                <a:cs typeface="Arial" pitchFamily="34" charset="0"/>
              </a:rPr>
              <a:t>Warga</a:t>
            </a:r>
            <a:r>
              <a:rPr lang="en-US" sz="2600" dirty="0">
                <a:latin typeface="Arial" pitchFamily="34" charset="0"/>
                <a:cs typeface="Arial" pitchFamily="34" charset="0"/>
              </a:rPr>
              <a:t> Negara Indonesia </a:t>
            </a:r>
            <a:r>
              <a:rPr lang="en-US" sz="2600" dirty="0" err="1">
                <a:latin typeface="Arial" pitchFamily="34" charset="0"/>
                <a:cs typeface="Arial" pitchFamily="34" charset="0"/>
              </a:rPr>
              <a:t>sebelum</a:t>
            </a:r>
            <a:r>
              <a:rPr lang="en-US" sz="2600" dirty="0">
                <a:latin typeface="Arial" pitchFamily="34" charset="0"/>
                <a:cs typeface="Arial" pitchFamily="34" charset="0"/>
              </a:rPr>
              <a:t> </a:t>
            </a:r>
            <a:r>
              <a:rPr lang="en-US" sz="2600" dirty="0" err="1">
                <a:latin typeface="Arial" pitchFamily="34" charset="0"/>
                <a:cs typeface="Arial" pitchFamily="34" charset="0"/>
              </a:rPr>
              <a:t>jangka</a:t>
            </a:r>
            <a:r>
              <a:rPr lang="en-US" sz="2600" dirty="0">
                <a:latin typeface="Arial" pitchFamily="34" charset="0"/>
                <a:cs typeface="Arial" pitchFamily="34" charset="0"/>
              </a:rPr>
              <a:t> </a:t>
            </a:r>
            <a:r>
              <a:rPr lang="en-US" sz="2600" dirty="0" err="1">
                <a:latin typeface="Arial" pitchFamily="34" charset="0"/>
                <a:cs typeface="Arial" pitchFamily="34" charset="0"/>
              </a:rPr>
              <a:t>waktu</a:t>
            </a:r>
            <a:r>
              <a:rPr lang="en-US" sz="2600" dirty="0">
                <a:latin typeface="Arial" pitchFamily="34" charset="0"/>
                <a:cs typeface="Arial" pitchFamily="34" charset="0"/>
              </a:rPr>
              <a:t> 5 (lima) </a:t>
            </a:r>
            <a:r>
              <a:rPr lang="en-US" sz="2600" dirty="0" err="1">
                <a:latin typeface="Arial" pitchFamily="34" charset="0"/>
                <a:cs typeface="Arial" pitchFamily="34" charset="0"/>
              </a:rPr>
              <a:t>tahun</a:t>
            </a:r>
            <a:r>
              <a:rPr lang="en-US" sz="2600" dirty="0">
                <a:latin typeface="Arial" pitchFamily="34" charset="0"/>
                <a:cs typeface="Arial" pitchFamily="34" charset="0"/>
              </a:rPr>
              <a:t> </a:t>
            </a:r>
            <a:r>
              <a:rPr lang="en-US" sz="2600" dirty="0" err="1">
                <a:latin typeface="Arial" pitchFamily="34" charset="0"/>
                <a:cs typeface="Arial" pitchFamily="34" charset="0"/>
              </a:rPr>
              <a:t>itu</a:t>
            </a:r>
            <a:r>
              <a:rPr lang="en-US" sz="2600" dirty="0">
                <a:latin typeface="Arial" pitchFamily="34" charset="0"/>
                <a:cs typeface="Arial" pitchFamily="34" charset="0"/>
              </a:rPr>
              <a:t> 	</a:t>
            </a:r>
            <a:r>
              <a:rPr lang="en-US" sz="2600" dirty="0" err="1">
                <a:latin typeface="Arial" pitchFamily="34" charset="0"/>
                <a:cs typeface="Arial" pitchFamily="34" charset="0"/>
              </a:rPr>
              <a:t>berakhir</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setiap</a:t>
            </a:r>
            <a:r>
              <a:rPr lang="en-US" sz="2600" dirty="0">
                <a:latin typeface="Arial" pitchFamily="34" charset="0"/>
                <a:cs typeface="Arial" pitchFamily="34" charset="0"/>
              </a:rPr>
              <a:t> 5 (lima) </a:t>
            </a:r>
            <a:r>
              <a:rPr lang="en-US" sz="2600" dirty="0" err="1">
                <a:latin typeface="Arial" pitchFamily="34" charset="0"/>
                <a:cs typeface="Arial" pitchFamily="34" charset="0"/>
              </a:rPr>
              <a:t>tahun</a:t>
            </a:r>
            <a:r>
              <a:rPr lang="en-US" sz="2600" dirty="0">
                <a:latin typeface="Arial" pitchFamily="34" charset="0"/>
                <a:cs typeface="Arial" pitchFamily="34" charset="0"/>
              </a:rPr>
              <a:t> </a:t>
            </a:r>
            <a:r>
              <a:rPr lang="en-US" sz="2600" dirty="0" err="1">
                <a:latin typeface="Arial" pitchFamily="34" charset="0"/>
                <a:cs typeface="Arial" pitchFamily="34" charset="0"/>
              </a:rPr>
              <a:t>berikutnya</a:t>
            </a:r>
            <a:r>
              <a:rPr lang="en-US" sz="2600" dirty="0">
                <a:latin typeface="Arial" pitchFamily="34" charset="0"/>
                <a:cs typeface="Arial" pitchFamily="34" charset="0"/>
              </a:rPr>
              <a:t> yang </a:t>
            </a:r>
            <a:r>
              <a:rPr lang="en-US" sz="2600" dirty="0" err="1">
                <a:latin typeface="Arial" pitchFamily="34" charset="0"/>
                <a:cs typeface="Arial" pitchFamily="34" charset="0"/>
              </a:rPr>
              <a:t>bersangkutan</a:t>
            </a:r>
            <a:r>
              <a:rPr lang="en-US" sz="2600" dirty="0">
                <a:latin typeface="Arial" pitchFamily="34" charset="0"/>
                <a:cs typeface="Arial" pitchFamily="34" charset="0"/>
              </a:rPr>
              <a:t> </a:t>
            </a:r>
            <a:r>
              <a:rPr lang="en-US" sz="2600" dirty="0" err="1">
                <a:latin typeface="Arial" pitchFamily="34" charset="0"/>
                <a:cs typeface="Arial" pitchFamily="34" charset="0"/>
              </a:rPr>
              <a:t>tidak</a:t>
            </a:r>
            <a:r>
              <a:rPr lang="en-US" sz="2600" dirty="0">
                <a:latin typeface="Arial" pitchFamily="34" charset="0"/>
                <a:cs typeface="Arial" pitchFamily="34" charset="0"/>
              </a:rPr>
              <a:t> </a:t>
            </a:r>
            <a:r>
              <a:rPr lang="en-US" sz="2600" dirty="0" err="1">
                <a:latin typeface="Arial" pitchFamily="34" charset="0"/>
                <a:cs typeface="Arial" pitchFamily="34" charset="0"/>
              </a:rPr>
              <a:t>mengajukan</a:t>
            </a:r>
            <a:r>
              <a:rPr lang="en-US" sz="2600" dirty="0">
                <a:latin typeface="Arial" pitchFamily="34" charset="0"/>
                <a:cs typeface="Arial" pitchFamily="34" charset="0"/>
              </a:rPr>
              <a:t> </a:t>
            </a:r>
            <a:r>
              <a:rPr lang="en-US" sz="2600" dirty="0" err="1">
                <a:latin typeface="Arial" pitchFamily="34" charset="0"/>
                <a:cs typeface="Arial" pitchFamily="34" charset="0"/>
              </a:rPr>
              <a:t>pernyataan</a:t>
            </a:r>
            <a:r>
              <a:rPr lang="en-US" sz="2600" dirty="0">
                <a:latin typeface="Arial" pitchFamily="34" charset="0"/>
                <a:cs typeface="Arial" pitchFamily="34" charset="0"/>
              </a:rPr>
              <a:t> </a:t>
            </a:r>
            <a:r>
              <a:rPr lang="en-US" sz="2600" dirty="0" err="1">
                <a:latin typeface="Arial" pitchFamily="34" charset="0"/>
                <a:cs typeface="Arial" pitchFamily="34" charset="0"/>
              </a:rPr>
              <a:t>untuk</a:t>
            </a:r>
            <a:r>
              <a:rPr lang="en-US" sz="2600" dirty="0">
                <a:latin typeface="Arial" pitchFamily="34" charset="0"/>
                <a:cs typeface="Arial" pitchFamily="34" charset="0"/>
              </a:rPr>
              <a:t> </a:t>
            </a:r>
            <a:r>
              <a:rPr lang="en-US" sz="2600" dirty="0" err="1">
                <a:latin typeface="Arial" pitchFamily="34" charset="0"/>
                <a:cs typeface="Arial" pitchFamily="34" charset="0"/>
              </a:rPr>
              <a:t>tetap</a:t>
            </a:r>
            <a:r>
              <a:rPr lang="en-US" sz="2600" dirty="0">
                <a:latin typeface="Arial" pitchFamily="34" charset="0"/>
                <a:cs typeface="Arial" pitchFamily="34" charset="0"/>
              </a:rPr>
              <a:t> </a:t>
            </a:r>
            <a:r>
              <a:rPr lang="en-US" sz="2600" dirty="0" err="1">
                <a:latin typeface="Arial" pitchFamily="34" charset="0"/>
                <a:cs typeface="Arial" pitchFamily="34" charset="0"/>
              </a:rPr>
              <a:t>menjadi</a:t>
            </a:r>
            <a:r>
              <a:rPr lang="en-US" sz="2600" dirty="0">
                <a:latin typeface="Arial" pitchFamily="34" charset="0"/>
                <a:cs typeface="Arial" pitchFamily="34" charset="0"/>
              </a:rPr>
              <a:t> </a:t>
            </a:r>
            <a:r>
              <a:rPr lang="en-US" sz="2600" dirty="0" err="1">
                <a:latin typeface="Arial" pitchFamily="34" charset="0"/>
                <a:cs typeface="Arial" pitchFamily="34" charset="0"/>
              </a:rPr>
              <a:t>Warga</a:t>
            </a:r>
            <a:r>
              <a:rPr lang="en-US" sz="2600" dirty="0">
                <a:latin typeface="Arial" pitchFamily="34" charset="0"/>
                <a:cs typeface="Arial" pitchFamily="34" charset="0"/>
              </a:rPr>
              <a:t> Negara </a:t>
            </a:r>
            <a:r>
              <a:rPr lang="en-US" sz="2600" dirty="0" err="1">
                <a:latin typeface="Arial" pitchFamily="34" charset="0"/>
                <a:cs typeface="Arial" pitchFamily="34" charset="0"/>
              </a:rPr>
              <a:t>Republik</a:t>
            </a:r>
            <a:r>
              <a:rPr lang="en-US" sz="2600" dirty="0">
                <a:latin typeface="Arial" pitchFamily="34" charset="0"/>
                <a:cs typeface="Arial" pitchFamily="34" charset="0"/>
              </a:rPr>
              <a:t> Indonesia </a:t>
            </a:r>
            <a:r>
              <a:rPr lang="en-US" sz="2600" dirty="0" err="1">
                <a:latin typeface="Arial" pitchFamily="34" charset="0"/>
                <a:cs typeface="Arial" pitchFamily="34" charset="0"/>
              </a:rPr>
              <a:t>kepada</a:t>
            </a:r>
            <a:r>
              <a:rPr lang="en-US" sz="2600" dirty="0">
                <a:latin typeface="Arial" pitchFamily="34" charset="0"/>
                <a:cs typeface="Arial" pitchFamily="34" charset="0"/>
              </a:rPr>
              <a:t> </a:t>
            </a:r>
            <a:r>
              <a:rPr lang="en-US" sz="2600" dirty="0" err="1">
                <a:latin typeface="Arial" pitchFamily="34" charset="0"/>
                <a:cs typeface="Arial" pitchFamily="34" charset="0"/>
              </a:rPr>
              <a:t>Perwakilan</a:t>
            </a:r>
            <a:r>
              <a:rPr lang="en-US" sz="2600" dirty="0">
                <a:latin typeface="Arial" pitchFamily="34" charset="0"/>
                <a:cs typeface="Arial" pitchFamily="34" charset="0"/>
              </a:rPr>
              <a:t> Negara </a:t>
            </a:r>
            <a:r>
              <a:rPr lang="en-US" sz="2600" dirty="0" err="1">
                <a:latin typeface="Arial" pitchFamily="34" charset="0"/>
                <a:cs typeface="Arial" pitchFamily="34" charset="0"/>
              </a:rPr>
              <a:t>Republik</a:t>
            </a:r>
            <a:r>
              <a:rPr lang="en-US" sz="2600" dirty="0">
                <a:latin typeface="Arial" pitchFamily="34" charset="0"/>
                <a:cs typeface="Arial" pitchFamily="34" charset="0"/>
              </a:rPr>
              <a:t> Indonesia yang  </a:t>
            </a:r>
            <a:r>
              <a:rPr lang="en-US" sz="2600" dirty="0" err="1">
                <a:latin typeface="Arial" pitchFamily="34" charset="0"/>
                <a:cs typeface="Arial" pitchFamily="34" charset="0"/>
              </a:rPr>
              <a:t>wilayah</a:t>
            </a:r>
            <a:r>
              <a:rPr lang="en-US" sz="2600" dirty="0">
                <a:latin typeface="Arial" pitchFamily="34" charset="0"/>
                <a:cs typeface="Arial" pitchFamily="34" charset="0"/>
              </a:rPr>
              <a:t> </a:t>
            </a:r>
            <a:r>
              <a:rPr lang="en-US" sz="2600" dirty="0" err="1">
                <a:latin typeface="Arial" pitchFamily="34" charset="0"/>
                <a:cs typeface="Arial" pitchFamily="34" charset="0"/>
              </a:rPr>
              <a:t>kerjanya</a:t>
            </a:r>
            <a:r>
              <a:rPr lang="en-US" sz="2600" dirty="0">
                <a:latin typeface="Arial" pitchFamily="34" charset="0"/>
                <a:cs typeface="Arial" pitchFamily="34" charset="0"/>
              </a:rPr>
              <a:t> </a:t>
            </a:r>
            <a:r>
              <a:rPr lang="en-US" sz="2600" dirty="0" err="1">
                <a:latin typeface="Arial" pitchFamily="34" charset="0"/>
                <a:cs typeface="Arial" pitchFamily="34" charset="0"/>
              </a:rPr>
              <a:t>meliputi</a:t>
            </a:r>
            <a:r>
              <a:rPr lang="en-US" sz="2600" dirty="0">
                <a:latin typeface="Arial" pitchFamily="34" charset="0"/>
                <a:cs typeface="Arial" pitchFamily="34" charset="0"/>
              </a:rPr>
              <a:t> </a:t>
            </a:r>
            <a:r>
              <a:rPr lang="en-US" sz="2600" dirty="0" err="1">
                <a:latin typeface="Arial" pitchFamily="34" charset="0"/>
                <a:cs typeface="Arial" pitchFamily="34" charset="0"/>
              </a:rPr>
              <a:t>tempat</a:t>
            </a:r>
            <a:r>
              <a:rPr lang="en-US" sz="2600" dirty="0">
                <a:latin typeface="Arial" pitchFamily="34" charset="0"/>
                <a:cs typeface="Arial" pitchFamily="34" charset="0"/>
              </a:rPr>
              <a:t> 	</a:t>
            </a:r>
            <a:r>
              <a:rPr lang="en-US" sz="2600" dirty="0" err="1">
                <a:latin typeface="Arial" pitchFamily="34" charset="0"/>
                <a:cs typeface="Arial" pitchFamily="34" charset="0"/>
              </a:rPr>
              <a:t>tinggal</a:t>
            </a:r>
            <a:r>
              <a:rPr lang="en-US" sz="2600" dirty="0">
                <a:latin typeface="Arial" pitchFamily="34" charset="0"/>
                <a:cs typeface="Arial" pitchFamily="34" charset="0"/>
              </a:rPr>
              <a:t> yang </a:t>
            </a:r>
            <a:r>
              <a:rPr lang="en-US" sz="2600" dirty="0" err="1">
                <a:latin typeface="Arial" pitchFamily="34" charset="0"/>
                <a:cs typeface="Arial" pitchFamily="34" charset="0"/>
              </a:rPr>
              <a:t>bersangkutan</a:t>
            </a:r>
            <a:r>
              <a:rPr lang="en-US" sz="2600" dirty="0">
                <a:latin typeface="Arial" pitchFamily="34" charset="0"/>
                <a:cs typeface="Arial" pitchFamily="34" charset="0"/>
              </a:rPr>
              <a:t> </a:t>
            </a:r>
            <a:r>
              <a:rPr lang="en-US" sz="2600" dirty="0" err="1">
                <a:latin typeface="Arial" pitchFamily="34" charset="0"/>
                <a:cs typeface="Arial" pitchFamily="34" charset="0"/>
              </a:rPr>
              <a:t>pada</a:t>
            </a:r>
            <a:r>
              <a:rPr lang="en-US" sz="2600" dirty="0">
                <a:latin typeface="Arial" pitchFamily="34" charset="0"/>
                <a:cs typeface="Arial" pitchFamily="34" charset="0"/>
              </a:rPr>
              <a:t> </a:t>
            </a:r>
            <a:r>
              <a:rPr lang="en-US" sz="2600" dirty="0" err="1">
                <a:latin typeface="Arial" pitchFamily="34" charset="0"/>
                <a:cs typeface="Arial" pitchFamily="34" charset="0"/>
              </a:rPr>
              <a:t>hal</a:t>
            </a:r>
            <a:r>
              <a:rPr lang="en-US" sz="2600" dirty="0">
                <a:latin typeface="Arial" pitchFamily="34" charset="0"/>
                <a:cs typeface="Arial" pitchFamily="34" charset="0"/>
              </a:rPr>
              <a:t> </a:t>
            </a:r>
            <a:r>
              <a:rPr lang="en-US" sz="2600" dirty="0" err="1">
                <a:latin typeface="Arial" pitchFamily="34" charset="0"/>
                <a:cs typeface="Arial" pitchFamily="34" charset="0"/>
              </a:rPr>
              <a:t>Perwakilan</a:t>
            </a:r>
            <a:r>
              <a:rPr lang="en-US" sz="2600" dirty="0">
                <a:latin typeface="Arial" pitchFamily="34" charset="0"/>
                <a:cs typeface="Arial" pitchFamily="34" charset="0"/>
              </a:rPr>
              <a:t> Negara </a:t>
            </a:r>
            <a:r>
              <a:rPr lang="en-US" sz="2600" dirty="0" err="1">
                <a:latin typeface="Arial" pitchFamily="34" charset="0"/>
                <a:cs typeface="Arial" pitchFamily="34" charset="0"/>
              </a:rPr>
              <a:t>Republik</a:t>
            </a:r>
            <a:r>
              <a:rPr lang="en-US" sz="2600" dirty="0">
                <a:latin typeface="Arial" pitchFamily="34" charset="0"/>
                <a:cs typeface="Arial" pitchFamily="34" charset="0"/>
              </a:rPr>
              <a:t> Indonesia </a:t>
            </a:r>
            <a:r>
              <a:rPr lang="en-US" sz="2600" dirty="0" err="1">
                <a:latin typeface="Arial" pitchFamily="34" charset="0"/>
                <a:cs typeface="Arial" pitchFamily="34" charset="0"/>
              </a:rPr>
              <a:t>tersebut</a:t>
            </a:r>
            <a:r>
              <a:rPr lang="en-US" sz="2600" dirty="0">
                <a:latin typeface="Arial" pitchFamily="34" charset="0"/>
                <a:cs typeface="Arial" pitchFamily="34" charset="0"/>
              </a:rPr>
              <a:t> </a:t>
            </a:r>
            <a:r>
              <a:rPr lang="en-US" sz="2600" dirty="0" err="1">
                <a:latin typeface="Arial" pitchFamily="34" charset="0"/>
                <a:cs typeface="Arial" pitchFamily="34" charset="0"/>
              </a:rPr>
              <a:t>telah</a:t>
            </a:r>
            <a:r>
              <a:rPr lang="en-US" sz="2600" dirty="0">
                <a:latin typeface="Arial" pitchFamily="34" charset="0"/>
                <a:cs typeface="Arial" pitchFamily="34" charset="0"/>
              </a:rPr>
              <a:t> </a:t>
            </a:r>
            <a:r>
              <a:rPr lang="en-US" sz="2600" dirty="0" err="1">
                <a:latin typeface="Arial" pitchFamily="34" charset="0"/>
                <a:cs typeface="Arial" pitchFamily="34" charset="0"/>
              </a:rPr>
              <a:t>memberitahukan</a:t>
            </a:r>
            <a:r>
              <a:rPr lang="en-US" sz="2600" dirty="0">
                <a:latin typeface="Arial" pitchFamily="34" charset="0"/>
                <a:cs typeface="Arial" pitchFamily="34" charset="0"/>
              </a:rPr>
              <a:t> </a:t>
            </a:r>
            <a:r>
              <a:rPr lang="en-US" sz="2600" dirty="0" err="1">
                <a:latin typeface="Arial" pitchFamily="34" charset="0"/>
                <a:cs typeface="Arial" pitchFamily="34" charset="0"/>
              </a:rPr>
              <a:t>secara</a:t>
            </a:r>
            <a:r>
              <a:rPr lang="en-US" sz="2600" dirty="0">
                <a:latin typeface="Arial" pitchFamily="34" charset="0"/>
                <a:cs typeface="Arial" pitchFamily="34" charset="0"/>
              </a:rPr>
              <a:t> </a:t>
            </a:r>
            <a:r>
              <a:rPr lang="en-US" sz="2600" dirty="0" err="1">
                <a:latin typeface="Arial" pitchFamily="34" charset="0"/>
                <a:cs typeface="Arial" pitchFamily="34" charset="0"/>
              </a:rPr>
              <a:t>tertulis</a:t>
            </a:r>
            <a:r>
              <a:rPr lang="en-US" sz="2600" dirty="0">
                <a:latin typeface="Arial" pitchFamily="34" charset="0"/>
                <a:cs typeface="Arial" pitchFamily="34" charset="0"/>
              </a:rPr>
              <a:t> </a:t>
            </a:r>
            <a:r>
              <a:rPr lang="en-US" sz="2600" dirty="0" err="1">
                <a:latin typeface="Arial" pitchFamily="34" charset="0"/>
                <a:cs typeface="Arial" pitchFamily="34" charset="0"/>
              </a:rPr>
              <a:t>kepada</a:t>
            </a:r>
            <a:r>
              <a:rPr lang="en-US" sz="2600" dirty="0">
                <a:latin typeface="Arial" pitchFamily="34" charset="0"/>
                <a:cs typeface="Arial" pitchFamily="34" charset="0"/>
              </a:rPr>
              <a:t> yang </a:t>
            </a:r>
            <a:r>
              <a:rPr lang="en-US" sz="2600" dirty="0" err="1">
                <a:latin typeface="Arial" pitchFamily="34" charset="0"/>
                <a:cs typeface="Arial" pitchFamily="34" charset="0"/>
              </a:rPr>
              <a:t>bersangkutan</a:t>
            </a:r>
            <a:r>
              <a:rPr lang="en-US" sz="2600" dirty="0">
                <a:latin typeface="Arial" pitchFamily="34" charset="0"/>
                <a:cs typeface="Arial" pitchFamily="34" charset="0"/>
              </a:rPr>
              <a:t>, </a:t>
            </a:r>
            <a:r>
              <a:rPr lang="en-US" sz="2600" dirty="0" err="1">
                <a:latin typeface="Arial" pitchFamily="34" charset="0"/>
                <a:cs typeface="Arial" pitchFamily="34" charset="0"/>
              </a:rPr>
              <a:t>sepanjang</a:t>
            </a:r>
            <a:r>
              <a:rPr lang="en-US" sz="2600" dirty="0">
                <a:latin typeface="Arial" pitchFamily="34" charset="0"/>
                <a:cs typeface="Arial" pitchFamily="34" charset="0"/>
              </a:rPr>
              <a:t> yang </a:t>
            </a:r>
            <a:r>
              <a:rPr lang="en-US" sz="2600" dirty="0" err="1">
                <a:latin typeface="Arial" pitchFamily="34" charset="0"/>
                <a:cs typeface="Arial" pitchFamily="34" charset="0"/>
              </a:rPr>
              <a:t>bersangkutan</a:t>
            </a:r>
            <a:r>
              <a:rPr lang="en-US" sz="2600" dirty="0">
                <a:latin typeface="Arial" pitchFamily="34" charset="0"/>
                <a:cs typeface="Arial" pitchFamily="34" charset="0"/>
              </a:rPr>
              <a:t> </a:t>
            </a:r>
            <a:r>
              <a:rPr lang="en-US" sz="2600" dirty="0" err="1">
                <a:latin typeface="Arial" pitchFamily="34" charset="0"/>
                <a:cs typeface="Arial" pitchFamily="34" charset="0"/>
              </a:rPr>
              <a:t>tidak</a:t>
            </a:r>
            <a:r>
              <a:rPr lang="en-US" sz="2600" dirty="0">
                <a:latin typeface="Arial" pitchFamily="34" charset="0"/>
                <a:cs typeface="Arial" pitchFamily="34" charset="0"/>
              </a:rPr>
              <a:t> </a:t>
            </a:r>
            <a:r>
              <a:rPr lang="en-US" sz="2600" dirty="0" err="1">
                <a:latin typeface="Arial" pitchFamily="34" charset="0"/>
                <a:cs typeface="Arial" pitchFamily="34" charset="0"/>
              </a:rPr>
              <a:t>menjadi</a:t>
            </a:r>
            <a:r>
              <a:rPr lang="en-US" sz="2600" dirty="0">
                <a:latin typeface="Arial" pitchFamily="34" charset="0"/>
                <a:cs typeface="Arial" pitchFamily="34" charset="0"/>
              </a:rPr>
              <a:t> </a:t>
            </a:r>
            <a:r>
              <a:rPr lang="en-US" sz="2600" dirty="0" err="1">
                <a:latin typeface="Arial" pitchFamily="34" charset="0"/>
                <a:cs typeface="Arial" pitchFamily="34" charset="0"/>
              </a:rPr>
              <a:t>tanpa</a:t>
            </a:r>
            <a:r>
              <a:rPr lang="en-US" sz="2600" dirty="0">
                <a:latin typeface="Arial" pitchFamily="34" charset="0"/>
                <a:cs typeface="Arial" pitchFamily="34" charset="0"/>
              </a:rPr>
              <a:t> </a:t>
            </a:r>
            <a:r>
              <a:rPr lang="en-US" sz="2600" dirty="0" err="1">
                <a:latin typeface="Arial" pitchFamily="34" charset="0"/>
                <a:cs typeface="Arial" pitchFamily="34" charset="0"/>
              </a:rPr>
              <a:t>kewarganegaraan</a:t>
            </a:r>
            <a:r>
              <a:rPr lang="en-US" sz="2600" dirty="0">
                <a:latin typeface="Arial" pitchFamily="34" charset="0"/>
                <a:cs typeface="Arial" pitchFamily="34" charset="0"/>
              </a:rPr>
              <a:t> (</a:t>
            </a:r>
            <a:r>
              <a:rPr lang="en-US" sz="2600" dirty="0" err="1">
                <a:latin typeface="Arial" pitchFamily="34" charset="0"/>
                <a:cs typeface="Arial" pitchFamily="34" charset="0"/>
              </a:rPr>
              <a:t>Pasal</a:t>
            </a:r>
            <a:r>
              <a:rPr lang="en-US" sz="2600" dirty="0">
                <a:latin typeface="Arial" pitchFamily="34" charset="0"/>
                <a:cs typeface="Arial" pitchFamily="34" charset="0"/>
              </a:rPr>
              <a:t> 23 UU No. 12 </a:t>
            </a:r>
            <a:r>
              <a:rPr lang="en-US" sz="2600" dirty="0" err="1">
                <a:latin typeface="Arial" pitchFamily="34" charset="0"/>
                <a:cs typeface="Arial" pitchFamily="34" charset="0"/>
              </a:rPr>
              <a:t>Tahun</a:t>
            </a:r>
            <a:r>
              <a:rPr lang="en-US" sz="2600" dirty="0">
                <a:latin typeface="Arial" pitchFamily="34" charset="0"/>
                <a:cs typeface="Arial" pitchFamily="34" charset="0"/>
              </a:rPr>
              <a:t> 2006.</a:t>
            </a:r>
            <a:endParaRPr lang="id-ID" sz="2600" dirty="0">
              <a:latin typeface="Arial" pitchFamily="34" charset="0"/>
              <a:cs typeface="Arial" pitchFamily="34" charset="0"/>
            </a:endParaRPr>
          </a:p>
          <a:p>
            <a:endParaRPr lang="id-ID" dirty="0"/>
          </a:p>
        </p:txBody>
      </p:sp>
    </p:spTree>
    <p:extLst>
      <p:ext uri="{BB962C8B-B14F-4D97-AF65-F5344CB8AC3E}">
        <p14:creationId xmlns:p14="http://schemas.microsoft.com/office/powerpoint/2010/main" val="517170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10000"/>
          </a:bodyPr>
          <a:lstStyle/>
          <a:p>
            <a:pPr marL="514350" lvl="0" indent="-514350" algn="just">
              <a:buFont typeface="+mj-lt"/>
              <a:buAutoNum type="alphaLcPeriod"/>
            </a:pPr>
            <a:r>
              <a:rPr lang="en-US" dirty="0" err="1">
                <a:latin typeface="Arial" pitchFamily="34" charset="0"/>
                <a:cs typeface="Arial" pitchFamily="34" charset="0"/>
              </a:rPr>
              <a:t>Tujuan</a:t>
            </a:r>
            <a:r>
              <a:rPr lang="en-US" dirty="0">
                <a:latin typeface="Arial" pitchFamily="34" charset="0"/>
                <a:cs typeface="Arial" pitchFamily="34" charset="0"/>
              </a:rPr>
              <a:t> </a:t>
            </a:r>
            <a:r>
              <a:rPr lang="en-US" dirty="0" err="1">
                <a:latin typeface="Arial" pitchFamily="34" charset="0"/>
                <a:cs typeface="Arial" pitchFamily="34" charset="0"/>
              </a:rPr>
              <a:t>Umum</a:t>
            </a:r>
            <a:endParaRPr lang="id-ID" dirty="0">
              <a:latin typeface="Arial" pitchFamily="34" charset="0"/>
              <a:cs typeface="Arial" pitchFamily="34" charset="0"/>
            </a:endParaRPr>
          </a:p>
          <a:p>
            <a:pPr lvl="1" algn="just"/>
            <a:r>
              <a:rPr lang="en-US" dirty="0" err="1">
                <a:latin typeface="Arial" pitchFamily="34" charset="0"/>
                <a:cs typeface="Arial" pitchFamily="34" charset="0"/>
              </a:rPr>
              <a:t>Untuk</a:t>
            </a:r>
            <a:r>
              <a:rPr lang="en-US" dirty="0">
                <a:latin typeface="Arial" pitchFamily="34" charset="0"/>
                <a:cs typeface="Arial" pitchFamily="34" charset="0"/>
              </a:rPr>
              <a:t> </a:t>
            </a:r>
            <a:r>
              <a:rPr lang="en-US" dirty="0" err="1">
                <a:latin typeface="Arial" pitchFamily="34" charset="0"/>
                <a:cs typeface="Arial" pitchFamily="34" charset="0"/>
              </a:rPr>
              <a:t>memberikan</a:t>
            </a:r>
            <a:r>
              <a:rPr lang="en-US" dirty="0">
                <a:latin typeface="Arial" pitchFamily="34" charset="0"/>
                <a:cs typeface="Arial" pitchFamily="34" charset="0"/>
              </a:rPr>
              <a:t> </a:t>
            </a:r>
            <a:r>
              <a:rPr lang="en-US" dirty="0" err="1">
                <a:latin typeface="Arial" pitchFamily="34" charset="0"/>
                <a:cs typeface="Arial" pitchFamily="34" charset="0"/>
              </a:rPr>
              <a:t>pengetahuan</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kemampuan</a:t>
            </a:r>
            <a:r>
              <a:rPr lang="en-US" dirty="0">
                <a:latin typeface="Arial" pitchFamily="34" charset="0"/>
                <a:cs typeface="Arial" pitchFamily="34" charset="0"/>
              </a:rPr>
              <a:t> </a:t>
            </a:r>
            <a:r>
              <a:rPr lang="en-US" dirty="0" err="1">
                <a:latin typeface="Arial" pitchFamily="34" charset="0"/>
                <a:cs typeface="Arial" pitchFamily="34" charset="0"/>
              </a:rPr>
              <a:t>dasar</a:t>
            </a:r>
            <a:r>
              <a:rPr lang="en-US" dirty="0">
                <a:latin typeface="Arial" pitchFamily="34" charset="0"/>
                <a:cs typeface="Arial" pitchFamily="34" charset="0"/>
              </a:rPr>
              <a:t> </a:t>
            </a:r>
            <a:r>
              <a:rPr lang="en-US" dirty="0" err="1">
                <a:latin typeface="Arial" pitchFamily="34" charset="0"/>
                <a:cs typeface="Arial" pitchFamily="34" charset="0"/>
              </a:rPr>
              <a:t>kepada</a:t>
            </a:r>
            <a:r>
              <a:rPr lang="en-US" dirty="0">
                <a:latin typeface="Arial" pitchFamily="34" charset="0"/>
                <a:cs typeface="Arial" pitchFamily="34" charset="0"/>
              </a:rPr>
              <a:t> </a:t>
            </a:r>
            <a:r>
              <a:rPr lang="en-US" dirty="0" err="1">
                <a:latin typeface="Arial" pitchFamily="34" charset="0"/>
                <a:cs typeface="Arial" pitchFamily="34" charset="0"/>
              </a:rPr>
              <a:t>mahasiswa</a:t>
            </a:r>
            <a:r>
              <a:rPr lang="en-US" dirty="0">
                <a:latin typeface="Arial" pitchFamily="34" charset="0"/>
                <a:cs typeface="Arial" pitchFamily="34" charset="0"/>
              </a:rPr>
              <a:t> </a:t>
            </a:r>
            <a:r>
              <a:rPr lang="en-US" dirty="0" err="1">
                <a:latin typeface="Arial" pitchFamily="34" charset="0"/>
                <a:cs typeface="Arial" pitchFamily="34" charset="0"/>
              </a:rPr>
              <a:t>mengenai</a:t>
            </a:r>
            <a:r>
              <a:rPr lang="en-US" dirty="0">
                <a:latin typeface="Arial" pitchFamily="34" charset="0"/>
                <a:cs typeface="Arial" pitchFamily="34" charset="0"/>
              </a:rPr>
              <a:t> </a:t>
            </a:r>
            <a:r>
              <a:rPr lang="en-US" dirty="0" err="1">
                <a:latin typeface="Arial" pitchFamily="34" charset="0"/>
                <a:cs typeface="Arial" pitchFamily="34" charset="0"/>
              </a:rPr>
              <a:t>hubungan</a:t>
            </a:r>
            <a:r>
              <a:rPr lang="en-US" dirty="0">
                <a:latin typeface="Arial" pitchFamily="34" charset="0"/>
                <a:cs typeface="Arial" pitchFamily="34" charset="0"/>
              </a:rPr>
              <a:t> </a:t>
            </a:r>
            <a:r>
              <a:rPr lang="en-US" dirty="0" err="1">
                <a:latin typeface="Arial" pitchFamily="34" charset="0"/>
                <a:cs typeface="Arial" pitchFamily="34" charset="0"/>
              </a:rPr>
              <a:t>antaran</a:t>
            </a:r>
            <a:r>
              <a:rPr lang="en-US" dirty="0">
                <a:latin typeface="Arial" pitchFamily="34" charset="0"/>
                <a:cs typeface="Arial" pitchFamily="34" charset="0"/>
              </a:rPr>
              <a:t> </a:t>
            </a:r>
            <a:r>
              <a:rPr lang="en-US" dirty="0" err="1">
                <a:latin typeface="Arial" pitchFamily="34" charset="0"/>
                <a:cs typeface="Arial" pitchFamily="34" charset="0"/>
              </a:rPr>
              <a:t>Pendidikan</a:t>
            </a:r>
            <a:r>
              <a:rPr lang="en-US" dirty="0">
                <a:latin typeface="Arial" pitchFamily="34" charset="0"/>
                <a:cs typeface="Arial" pitchFamily="34" charset="0"/>
              </a:rPr>
              <a:t> </a:t>
            </a:r>
            <a:r>
              <a:rPr lang="en-US" dirty="0" err="1">
                <a:latin typeface="Arial" pitchFamily="34" charset="0"/>
                <a:cs typeface="Arial" pitchFamily="34" charset="0"/>
              </a:rPr>
              <a:t>Pendahuluan</a:t>
            </a:r>
            <a:r>
              <a:rPr lang="en-US" dirty="0">
                <a:latin typeface="Arial" pitchFamily="34" charset="0"/>
                <a:cs typeface="Arial" pitchFamily="34" charset="0"/>
              </a:rPr>
              <a:t> </a:t>
            </a:r>
            <a:r>
              <a:rPr lang="en-US" dirty="0" err="1">
                <a:latin typeface="Arial" pitchFamily="34" charset="0"/>
                <a:cs typeface="Arial" pitchFamily="34" charset="0"/>
              </a:rPr>
              <a:t>Bela</a:t>
            </a:r>
            <a:r>
              <a:rPr lang="en-US" dirty="0">
                <a:latin typeface="Arial" pitchFamily="34" charset="0"/>
                <a:cs typeface="Arial" pitchFamily="34" charset="0"/>
              </a:rPr>
              <a:t> Negara (PPBN),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demikian</a:t>
            </a:r>
            <a:r>
              <a:rPr lang="en-US" dirty="0">
                <a:latin typeface="Arial" pitchFamily="34" charset="0"/>
                <a:cs typeface="Arial" pitchFamily="34" charset="0"/>
              </a:rPr>
              <a:t> </a:t>
            </a:r>
            <a:r>
              <a:rPr lang="en-US" dirty="0" err="1">
                <a:latin typeface="Arial" pitchFamily="34" charset="0"/>
                <a:cs typeface="Arial" pitchFamily="34" charset="0"/>
              </a:rPr>
              <a:t>diharapkan</a:t>
            </a:r>
            <a:r>
              <a:rPr lang="en-US" dirty="0">
                <a:latin typeface="Arial" pitchFamily="34" charset="0"/>
                <a:cs typeface="Arial" pitchFamily="34" charset="0"/>
              </a:rPr>
              <a:t> </a:t>
            </a:r>
            <a:r>
              <a:rPr lang="en-US" dirty="0" err="1">
                <a:latin typeface="Arial" pitchFamily="34" charset="0"/>
                <a:cs typeface="Arial" pitchFamily="34" charset="0"/>
              </a:rPr>
              <a:t>para</a:t>
            </a:r>
            <a:r>
              <a:rPr lang="en-US" dirty="0">
                <a:latin typeface="Arial" pitchFamily="34" charset="0"/>
                <a:cs typeface="Arial" pitchFamily="34" charset="0"/>
              </a:rPr>
              <a:t> </a:t>
            </a:r>
            <a:r>
              <a:rPr lang="en-US" dirty="0" err="1">
                <a:latin typeface="Arial" pitchFamily="34" charset="0"/>
                <a:cs typeface="Arial" pitchFamily="34" charset="0"/>
              </a:rPr>
              <a:t>mahasiswa</a:t>
            </a:r>
            <a:r>
              <a:rPr lang="en-US" dirty="0">
                <a:latin typeface="Arial" pitchFamily="34" charset="0"/>
                <a:cs typeface="Arial" pitchFamily="34" charset="0"/>
              </a:rPr>
              <a:t> </a:t>
            </a:r>
            <a:r>
              <a:rPr lang="en-US" dirty="0" err="1">
                <a:latin typeface="Arial" pitchFamily="34" charset="0"/>
                <a:cs typeface="Arial" pitchFamily="34" charset="0"/>
              </a:rPr>
              <a:t>menjadi</a:t>
            </a:r>
            <a:r>
              <a:rPr lang="en-US" dirty="0">
                <a:latin typeface="Arial" pitchFamily="34" charset="0"/>
                <a:cs typeface="Arial" pitchFamily="34" charset="0"/>
              </a:rPr>
              <a:t> </a:t>
            </a:r>
            <a:r>
              <a:rPr lang="en-US" dirty="0" err="1">
                <a:latin typeface="Arial" pitchFamily="34" charset="0"/>
                <a:cs typeface="Arial" pitchFamily="34" charset="0"/>
              </a:rPr>
              <a:t>warga</a:t>
            </a:r>
            <a:r>
              <a:rPr lang="en-US" dirty="0">
                <a:latin typeface="Arial" pitchFamily="34" charset="0"/>
                <a:cs typeface="Arial" pitchFamily="34" charset="0"/>
              </a:rPr>
              <a:t> Negara yang </a:t>
            </a:r>
            <a:r>
              <a:rPr lang="en-US" dirty="0" err="1">
                <a:latin typeface="Arial" pitchFamily="34" charset="0"/>
                <a:cs typeface="Arial" pitchFamily="34" charset="0"/>
              </a:rPr>
              <a:t>dapat</a:t>
            </a:r>
            <a:r>
              <a:rPr lang="en-US" dirty="0">
                <a:latin typeface="Arial" pitchFamily="34" charset="0"/>
                <a:cs typeface="Arial" pitchFamily="34" charset="0"/>
              </a:rPr>
              <a:t> </a:t>
            </a:r>
            <a:r>
              <a:rPr lang="en-US" dirty="0" err="1">
                <a:latin typeface="Arial" pitchFamily="34" charset="0"/>
                <a:cs typeface="Arial" pitchFamily="34" charset="0"/>
              </a:rPr>
              <a:t>diandalkan</a:t>
            </a:r>
            <a:r>
              <a:rPr lang="en-US" dirty="0">
                <a:latin typeface="Arial" pitchFamily="34" charset="0"/>
                <a:cs typeface="Arial" pitchFamily="34" charset="0"/>
              </a:rPr>
              <a:t> </a:t>
            </a:r>
            <a:r>
              <a:rPr lang="en-US" dirty="0" err="1">
                <a:latin typeface="Arial" pitchFamily="34" charset="0"/>
                <a:cs typeface="Arial" pitchFamily="34" charset="0"/>
              </a:rPr>
              <a:t>oleh</a:t>
            </a:r>
            <a:r>
              <a:rPr lang="en-US" dirty="0">
                <a:latin typeface="Arial" pitchFamily="34" charset="0"/>
                <a:cs typeface="Arial" pitchFamily="34" charset="0"/>
              </a:rPr>
              <a:t> </a:t>
            </a:r>
            <a:r>
              <a:rPr lang="en-US" dirty="0" err="1">
                <a:latin typeface="Arial" pitchFamily="34" charset="0"/>
                <a:cs typeface="Arial" pitchFamily="34" charset="0"/>
              </a:rPr>
              <a:t>bangsa</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Negara; </a:t>
            </a:r>
            <a:endParaRPr lang="id-ID" dirty="0">
              <a:latin typeface="Arial" pitchFamily="34" charset="0"/>
              <a:cs typeface="Arial" pitchFamily="34" charset="0"/>
            </a:endParaRPr>
          </a:p>
          <a:p>
            <a:pPr marL="514350" lvl="0" indent="-514350" algn="just">
              <a:buFont typeface="+mj-lt"/>
              <a:buAutoNum type="alphaLcPeriod"/>
            </a:pPr>
            <a:r>
              <a:rPr lang="en-US" dirty="0">
                <a:latin typeface="Arial" pitchFamily="34" charset="0"/>
                <a:cs typeface="Arial" pitchFamily="34" charset="0"/>
              </a:rPr>
              <a:t> </a:t>
            </a:r>
            <a:r>
              <a:rPr lang="en-US" dirty="0" err="1">
                <a:latin typeface="Arial" pitchFamily="34" charset="0"/>
                <a:cs typeface="Arial" pitchFamily="34" charset="0"/>
              </a:rPr>
              <a:t>Tujuan</a:t>
            </a:r>
            <a:r>
              <a:rPr lang="en-US" dirty="0">
                <a:latin typeface="Arial" pitchFamily="34" charset="0"/>
                <a:cs typeface="Arial" pitchFamily="34" charset="0"/>
              </a:rPr>
              <a:t> </a:t>
            </a:r>
            <a:r>
              <a:rPr lang="en-US" dirty="0" err="1">
                <a:latin typeface="Arial" pitchFamily="34" charset="0"/>
                <a:cs typeface="Arial" pitchFamily="34" charset="0"/>
              </a:rPr>
              <a:t>Khusus</a:t>
            </a:r>
            <a:endParaRPr lang="id-ID" dirty="0">
              <a:latin typeface="Arial" pitchFamily="34" charset="0"/>
              <a:cs typeface="Arial" pitchFamily="34" charset="0"/>
            </a:endParaRPr>
          </a:p>
          <a:p>
            <a:pPr lvl="1" algn="just"/>
            <a:r>
              <a:rPr lang="en-US" dirty="0">
                <a:latin typeface="Arial" pitchFamily="34" charset="0"/>
                <a:cs typeface="Arial" pitchFamily="34" charset="0"/>
              </a:rPr>
              <a:t>Agar </a:t>
            </a:r>
            <a:r>
              <a:rPr lang="en-US" dirty="0" err="1">
                <a:latin typeface="Arial" pitchFamily="34" charset="0"/>
                <a:cs typeface="Arial" pitchFamily="34" charset="0"/>
              </a:rPr>
              <a:t>mahasiswa</a:t>
            </a:r>
            <a:r>
              <a:rPr lang="en-US" dirty="0">
                <a:latin typeface="Arial" pitchFamily="34" charset="0"/>
                <a:cs typeface="Arial" pitchFamily="34" charset="0"/>
              </a:rPr>
              <a:t> </a:t>
            </a:r>
            <a:r>
              <a:rPr lang="en-US" dirty="0" err="1">
                <a:latin typeface="Arial" pitchFamily="34" charset="0"/>
                <a:cs typeface="Arial" pitchFamily="34" charset="0"/>
              </a:rPr>
              <a:t>dapat</a:t>
            </a:r>
            <a:r>
              <a:rPr lang="en-US" dirty="0">
                <a:latin typeface="Arial" pitchFamily="34" charset="0"/>
                <a:cs typeface="Arial" pitchFamily="34" charset="0"/>
              </a:rPr>
              <a:t> </a:t>
            </a:r>
            <a:r>
              <a:rPr lang="en-US" dirty="0" err="1">
                <a:latin typeface="Arial" pitchFamily="34" charset="0"/>
                <a:cs typeface="Arial" pitchFamily="34" charset="0"/>
              </a:rPr>
              <a:t>memahami</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melaksanakan</a:t>
            </a:r>
            <a:r>
              <a:rPr lang="en-US" dirty="0">
                <a:latin typeface="Arial" pitchFamily="34" charset="0"/>
                <a:cs typeface="Arial" pitchFamily="34" charset="0"/>
              </a:rPr>
              <a:t> </a:t>
            </a:r>
            <a:r>
              <a:rPr lang="en-US" dirty="0" err="1">
                <a:latin typeface="Arial" pitchFamily="34" charset="0"/>
                <a:cs typeface="Arial" pitchFamily="34" charset="0"/>
              </a:rPr>
              <a:t>hak</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kewajiban</a:t>
            </a:r>
            <a:r>
              <a:rPr lang="en-US" dirty="0">
                <a:latin typeface="Arial" pitchFamily="34" charset="0"/>
                <a:cs typeface="Arial" pitchFamily="34" charset="0"/>
              </a:rPr>
              <a:t> </a:t>
            </a:r>
            <a:r>
              <a:rPr lang="en-US" dirty="0" err="1">
                <a:latin typeface="Arial" pitchFamily="34" charset="0"/>
                <a:cs typeface="Arial" pitchFamily="34" charset="0"/>
              </a:rPr>
              <a:t>secara</a:t>
            </a:r>
            <a:r>
              <a:rPr lang="en-US" dirty="0">
                <a:latin typeface="Arial" pitchFamily="34" charset="0"/>
                <a:cs typeface="Arial" pitchFamily="34" charset="0"/>
              </a:rPr>
              <a:t> </a:t>
            </a:r>
            <a:r>
              <a:rPr lang="en-US" dirty="0" err="1">
                <a:latin typeface="Arial" pitchFamily="34" charset="0"/>
                <a:cs typeface="Arial" pitchFamily="34" charset="0"/>
              </a:rPr>
              <a:t>santun</a:t>
            </a:r>
            <a:r>
              <a:rPr lang="en-US" dirty="0">
                <a:latin typeface="Arial" pitchFamily="34" charset="0"/>
                <a:cs typeface="Arial" pitchFamily="34" charset="0"/>
              </a:rPr>
              <a:t>, </a:t>
            </a:r>
            <a:r>
              <a:rPr lang="en-US" dirty="0" err="1">
                <a:latin typeface="Arial" pitchFamily="34" charset="0"/>
                <a:cs typeface="Arial" pitchFamily="34" charset="0"/>
              </a:rPr>
              <a:t>jujur</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demokratis</a:t>
            </a:r>
            <a:r>
              <a:rPr lang="en-US" dirty="0">
                <a:latin typeface="Arial" pitchFamily="34" charset="0"/>
                <a:cs typeface="Arial" pitchFamily="34" charset="0"/>
              </a:rPr>
              <a:t>, </a:t>
            </a:r>
            <a:r>
              <a:rPr lang="en-US" dirty="0" err="1">
                <a:latin typeface="Arial" pitchFamily="34" charset="0"/>
                <a:cs typeface="Arial" pitchFamily="34" charset="0"/>
              </a:rPr>
              <a:t>serta</a:t>
            </a:r>
            <a:r>
              <a:rPr lang="en-US" dirty="0">
                <a:latin typeface="Arial" pitchFamily="34" charset="0"/>
                <a:cs typeface="Arial" pitchFamily="34" charset="0"/>
              </a:rPr>
              <a:t> </a:t>
            </a:r>
            <a:r>
              <a:rPr lang="en-US" dirty="0" err="1">
                <a:latin typeface="Arial" pitchFamily="34" charset="0"/>
                <a:cs typeface="Arial" pitchFamily="34" charset="0"/>
              </a:rPr>
              <a:t>ikhlas</a:t>
            </a:r>
            <a:r>
              <a:rPr lang="en-US" dirty="0">
                <a:latin typeface="Arial" pitchFamily="34" charset="0"/>
                <a:cs typeface="Arial" pitchFamily="34" charset="0"/>
              </a:rPr>
              <a:t> </a:t>
            </a:r>
            <a:r>
              <a:rPr lang="en-US" dirty="0" err="1">
                <a:latin typeface="Arial" pitchFamily="34" charset="0"/>
                <a:cs typeface="Arial" pitchFamily="34" charset="0"/>
              </a:rPr>
              <a:t>sebagai</a:t>
            </a:r>
            <a:r>
              <a:rPr lang="en-US" dirty="0">
                <a:latin typeface="Arial" pitchFamily="34" charset="0"/>
                <a:cs typeface="Arial" pitchFamily="34" charset="0"/>
              </a:rPr>
              <a:t> WNI </a:t>
            </a:r>
            <a:r>
              <a:rPr lang="en-US" dirty="0" err="1">
                <a:latin typeface="Arial" pitchFamily="34" charset="0"/>
                <a:cs typeface="Arial" pitchFamily="34" charset="0"/>
              </a:rPr>
              <a:t>terdidik</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bertanggungjawab</a:t>
            </a:r>
            <a:r>
              <a:rPr lang="en-US" dirty="0">
                <a:latin typeface="Arial" pitchFamily="34" charset="0"/>
                <a:cs typeface="Arial" pitchFamily="34" charset="0"/>
              </a:rPr>
              <a:t>;</a:t>
            </a:r>
            <a:endParaRPr lang="id-ID" dirty="0">
              <a:latin typeface="Arial" pitchFamily="34" charset="0"/>
              <a:cs typeface="Arial" pitchFamily="34" charset="0"/>
            </a:endParaRPr>
          </a:p>
          <a:p>
            <a:pPr lvl="1" algn="just"/>
            <a:r>
              <a:rPr lang="en-US" dirty="0">
                <a:latin typeface="Arial" pitchFamily="34" charset="0"/>
                <a:cs typeface="Arial" pitchFamily="34" charset="0"/>
              </a:rPr>
              <a:t>Agar </a:t>
            </a:r>
            <a:r>
              <a:rPr lang="en-US" dirty="0" err="1">
                <a:latin typeface="Arial" pitchFamily="34" charset="0"/>
                <a:cs typeface="Arial" pitchFamily="34" charset="0"/>
              </a:rPr>
              <a:t>mahsiswa</a:t>
            </a:r>
            <a:r>
              <a:rPr lang="en-US" dirty="0">
                <a:latin typeface="Arial" pitchFamily="34" charset="0"/>
                <a:cs typeface="Arial" pitchFamily="34" charset="0"/>
              </a:rPr>
              <a:t> </a:t>
            </a:r>
            <a:r>
              <a:rPr lang="en-US" dirty="0" err="1">
                <a:latin typeface="Arial" pitchFamily="34" charset="0"/>
                <a:cs typeface="Arial" pitchFamily="34" charset="0"/>
              </a:rPr>
              <a:t>menguasai</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memahami</a:t>
            </a:r>
            <a:r>
              <a:rPr lang="en-US" dirty="0">
                <a:latin typeface="Arial" pitchFamily="34" charset="0"/>
                <a:cs typeface="Arial" pitchFamily="34" charset="0"/>
              </a:rPr>
              <a:t> </a:t>
            </a:r>
            <a:r>
              <a:rPr lang="en-US" dirty="0" err="1">
                <a:latin typeface="Arial" pitchFamily="34" charset="0"/>
                <a:cs typeface="Arial" pitchFamily="34" charset="0"/>
              </a:rPr>
              <a:t>berbagai</a:t>
            </a:r>
            <a:r>
              <a:rPr lang="en-US" dirty="0">
                <a:latin typeface="Arial" pitchFamily="34" charset="0"/>
                <a:cs typeface="Arial" pitchFamily="34" charset="0"/>
              </a:rPr>
              <a:t> </a:t>
            </a:r>
            <a:r>
              <a:rPr lang="en-US" dirty="0" err="1">
                <a:latin typeface="Arial" pitchFamily="34" charset="0"/>
                <a:cs typeface="Arial" pitchFamily="34" charset="0"/>
              </a:rPr>
              <a:t>masalah</a:t>
            </a:r>
            <a:r>
              <a:rPr lang="en-US" dirty="0">
                <a:latin typeface="Arial" pitchFamily="34" charset="0"/>
                <a:cs typeface="Arial" pitchFamily="34" charset="0"/>
              </a:rPr>
              <a:t> </a:t>
            </a:r>
            <a:r>
              <a:rPr lang="en-US" dirty="0" err="1">
                <a:latin typeface="Arial" pitchFamily="34" charset="0"/>
                <a:cs typeface="Arial" pitchFamily="34" charset="0"/>
              </a:rPr>
              <a:t>dasar</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a:t>
            </a:r>
            <a:r>
              <a:rPr lang="en-US" dirty="0" err="1">
                <a:latin typeface="Arial" pitchFamily="34" charset="0"/>
                <a:cs typeface="Arial" pitchFamily="34" charset="0"/>
              </a:rPr>
              <a:t>kehidupan</a:t>
            </a:r>
            <a:r>
              <a:rPr lang="en-US" dirty="0">
                <a:latin typeface="Arial" pitchFamily="34" charset="0"/>
                <a:cs typeface="Arial" pitchFamily="34" charset="0"/>
              </a:rPr>
              <a:t> </a:t>
            </a:r>
            <a:r>
              <a:rPr lang="en-US" dirty="0" err="1">
                <a:latin typeface="Arial" pitchFamily="34" charset="0"/>
                <a:cs typeface="Arial" pitchFamily="34" charset="0"/>
              </a:rPr>
              <a:t>bermasyarakat</a:t>
            </a:r>
            <a:r>
              <a:rPr lang="en-US" dirty="0">
                <a:latin typeface="Arial" pitchFamily="34" charset="0"/>
                <a:cs typeface="Arial" pitchFamily="34" charset="0"/>
              </a:rPr>
              <a:t>, </a:t>
            </a:r>
            <a:r>
              <a:rPr lang="en-US" dirty="0" err="1">
                <a:latin typeface="Arial" pitchFamily="34" charset="0"/>
                <a:cs typeface="Arial" pitchFamily="34" charset="0"/>
              </a:rPr>
              <a:t>berbangsa</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bernegara</a:t>
            </a:r>
            <a:r>
              <a:rPr lang="en-US" dirty="0">
                <a:latin typeface="Arial" pitchFamily="34" charset="0"/>
                <a:cs typeface="Arial" pitchFamily="34" charset="0"/>
              </a:rPr>
              <a:t>, </a:t>
            </a:r>
            <a:r>
              <a:rPr lang="en-US" dirty="0" err="1">
                <a:latin typeface="Arial" pitchFamily="34" charset="0"/>
                <a:cs typeface="Arial" pitchFamily="34" charset="0"/>
              </a:rPr>
              <a:t>serta</a:t>
            </a:r>
            <a:r>
              <a:rPr lang="en-US" dirty="0">
                <a:latin typeface="Arial" pitchFamily="34" charset="0"/>
                <a:cs typeface="Arial" pitchFamily="34" charset="0"/>
              </a:rPr>
              <a:t> </a:t>
            </a:r>
            <a:r>
              <a:rPr lang="en-US" dirty="0" err="1">
                <a:latin typeface="Arial" pitchFamily="34" charset="0"/>
                <a:cs typeface="Arial" pitchFamily="34" charset="0"/>
              </a:rPr>
              <a:t>dapat</a:t>
            </a:r>
            <a:r>
              <a:rPr lang="en-US" dirty="0">
                <a:latin typeface="Arial" pitchFamily="34" charset="0"/>
                <a:cs typeface="Arial" pitchFamily="34" charset="0"/>
              </a:rPr>
              <a:t> </a:t>
            </a:r>
            <a:r>
              <a:rPr lang="en-US" dirty="0" err="1">
                <a:latin typeface="Arial" pitchFamily="34" charset="0"/>
                <a:cs typeface="Arial" pitchFamily="34" charset="0"/>
              </a:rPr>
              <a:t>mengatasinya</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pemikiran</a:t>
            </a:r>
            <a:r>
              <a:rPr lang="en-US" dirty="0">
                <a:latin typeface="Arial" pitchFamily="34" charset="0"/>
                <a:cs typeface="Arial" pitchFamily="34" charset="0"/>
              </a:rPr>
              <a:t> </a:t>
            </a:r>
            <a:r>
              <a:rPr lang="en-US" dirty="0" err="1">
                <a:latin typeface="Arial" pitchFamily="34" charset="0"/>
                <a:cs typeface="Arial" pitchFamily="34" charset="0"/>
              </a:rPr>
              <a:t>kritis</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bertanggungjawab</a:t>
            </a:r>
            <a:r>
              <a:rPr lang="en-US" dirty="0">
                <a:latin typeface="Arial" pitchFamily="34" charset="0"/>
                <a:cs typeface="Arial" pitchFamily="34" charset="0"/>
              </a:rPr>
              <a:t> yang </a:t>
            </a:r>
            <a:r>
              <a:rPr lang="en-US" dirty="0" err="1">
                <a:latin typeface="Arial" pitchFamily="34" charset="0"/>
                <a:cs typeface="Arial" pitchFamily="34" charset="0"/>
              </a:rPr>
              <a:t>berdasarkan</a:t>
            </a:r>
            <a:r>
              <a:rPr lang="en-US" dirty="0">
                <a:latin typeface="Arial" pitchFamily="34" charset="0"/>
                <a:cs typeface="Arial" pitchFamily="34" charset="0"/>
              </a:rPr>
              <a:t> </a:t>
            </a:r>
            <a:r>
              <a:rPr lang="en-US" dirty="0" err="1">
                <a:latin typeface="Arial" pitchFamily="34" charset="0"/>
                <a:cs typeface="Arial" pitchFamily="34" charset="0"/>
              </a:rPr>
              <a:t>Pancasila</a:t>
            </a:r>
            <a:r>
              <a:rPr lang="en-US" dirty="0">
                <a:latin typeface="Arial" pitchFamily="34" charset="0"/>
                <a:cs typeface="Arial" pitchFamily="34" charset="0"/>
              </a:rPr>
              <a:t>, </a:t>
            </a:r>
            <a:r>
              <a:rPr lang="en-US" dirty="0" err="1">
                <a:latin typeface="Arial" pitchFamily="34" charset="0"/>
                <a:cs typeface="Arial" pitchFamily="34" charset="0"/>
              </a:rPr>
              <a:t>Wawasan</a:t>
            </a:r>
            <a:r>
              <a:rPr lang="en-US" dirty="0">
                <a:latin typeface="Arial" pitchFamily="34" charset="0"/>
                <a:cs typeface="Arial" pitchFamily="34" charset="0"/>
              </a:rPr>
              <a:t> Nusantara,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Ketahanan</a:t>
            </a:r>
            <a:r>
              <a:rPr lang="en-US" dirty="0">
                <a:latin typeface="Arial" pitchFamily="34" charset="0"/>
                <a:cs typeface="Arial" pitchFamily="34" charset="0"/>
              </a:rPr>
              <a:t> </a:t>
            </a:r>
            <a:r>
              <a:rPr lang="en-US" dirty="0" err="1">
                <a:latin typeface="Arial" pitchFamily="34" charset="0"/>
                <a:cs typeface="Arial" pitchFamily="34" charset="0"/>
              </a:rPr>
              <a:t>Nasional</a:t>
            </a:r>
            <a:r>
              <a:rPr lang="en-US" dirty="0">
                <a:latin typeface="Arial" pitchFamily="34" charset="0"/>
                <a:cs typeface="Arial" pitchFamily="34" charset="0"/>
              </a:rPr>
              <a:t>;</a:t>
            </a:r>
            <a:endParaRPr lang="id-ID" dirty="0">
              <a:latin typeface="Arial" pitchFamily="34" charset="0"/>
              <a:cs typeface="Arial" pitchFamily="34" charset="0"/>
            </a:endParaRPr>
          </a:p>
          <a:p>
            <a:pPr lvl="1" algn="just"/>
            <a:r>
              <a:rPr lang="en-US" dirty="0">
                <a:latin typeface="Arial" pitchFamily="34" charset="0"/>
                <a:cs typeface="Arial" pitchFamily="34" charset="0"/>
              </a:rPr>
              <a:t>Agar </a:t>
            </a:r>
            <a:r>
              <a:rPr lang="en-US" dirty="0" err="1">
                <a:latin typeface="Arial" pitchFamily="34" charset="0"/>
                <a:cs typeface="Arial" pitchFamily="34" charset="0"/>
              </a:rPr>
              <a:t>mahasiswa</a:t>
            </a:r>
            <a:r>
              <a:rPr lang="en-US" dirty="0">
                <a:latin typeface="Arial" pitchFamily="34" charset="0"/>
                <a:cs typeface="Arial" pitchFamily="34" charset="0"/>
              </a:rPr>
              <a:t> </a:t>
            </a:r>
            <a:r>
              <a:rPr lang="en-US" dirty="0" err="1">
                <a:latin typeface="Arial" pitchFamily="34" charset="0"/>
                <a:cs typeface="Arial" pitchFamily="34" charset="0"/>
              </a:rPr>
              <a:t>memiliki</a:t>
            </a:r>
            <a:r>
              <a:rPr lang="en-US" dirty="0">
                <a:latin typeface="Arial" pitchFamily="34" charset="0"/>
                <a:cs typeface="Arial" pitchFamily="34" charset="0"/>
              </a:rPr>
              <a:t> </a:t>
            </a:r>
            <a:r>
              <a:rPr lang="en-US" dirty="0" err="1">
                <a:latin typeface="Arial" pitchFamily="34" charset="0"/>
                <a:cs typeface="Arial" pitchFamily="34" charset="0"/>
              </a:rPr>
              <a:t>sikap</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perilaku</a:t>
            </a:r>
            <a:r>
              <a:rPr lang="en-US" dirty="0">
                <a:latin typeface="Arial" pitchFamily="34" charset="0"/>
                <a:cs typeface="Arial" pitchFamily="34" charset="0"/>
              </a:rPr>
              <a:t> yang </a:t>
            </a:r>
            <a:r>
              <a:rPr lang="en-US" dirty="0" err="1">
                <a:latin typeface="Arial" pitchFamily="34" charset="0"/>
                <a:cs typeface="Arial" pitchFamily="34" charset="0"/>
              </a:rPr>
              <a:t>sesuai</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nilai-nilai</a:t>
            </a:r>
            <a:r>
              <a:rPr lang="en-US" dirty="0">
                <a:latin typeface="Arial" pitchFamily="34" charset="0"/>
                <a:cs typeface="Arial" pitchFamily="34" charset="0"/>
              </a:rPr>
              <a:t> </a:t>
            </a:r>
            <a:r>
              <a:rPr lang="en-US" dirty="0" err="1">
                <a:latin typeface="Arial" pitchFamily="34" charset="0"/>
                <a:cs typeface="Arial" pitchFamily="34" charset="0"/>
              </a:rPr>
              <a:t>kejuangan</a:t>
            </a:r>
            <a:r>
              <a:rPr lang="en-US" dirty="0">
                <a:latin typeface="Arial" pitchFamily="34" charset="0"/>
                <a:cs typeface="Arial" pitchFamily="34" charset="0"/>
              </a:rPr>
              <a:t>, </a:t>
            </a:r>
            <a:r>
              <a:rPr lang="en-US" dirty="0" err="1">
                <a:latin typeface="Arial" pitchFamily="34" charset="0"/>
                <a:cs typeface="Arial" pitchFamily="34" charset="0"/>
              </a:rPr>
              <a:t>cinta</a:t>
            </a:r>
            <a:r>
              <a:rPr lang="en-US" dirty="0">
                <a:latin typeface="Arial" pitchFamily="34" charset="0"/>
                <a:cs typeface="Arial" pitchFamily="34" charset="0"/>
              </a:rPr>
              <a:t> </a:t>
            </a:r>
            <a:r>
              <a:rPr lang="en-US" dirty="0" err="1">
                <a:latin typeface="Arial" pitchFamily="34" charset="0"/>
                <a:cs typeface="Arial" pitchFamily="34" charset="0"/>
              </a:rPr>
              <a:t>tanah</a:t>
            </a:r>
            <a:r>
              <a:rPr lang="en-US" dirty="0">
                <a:latin typeface="Arial" pitchFamily="34" charset="0"/>
                <a:cs typeface="Arial" pitchFamily="34" charset="0"/>
              </a:rPr>
              <a:t> air, </a:t>
            </a:r>
            <a:r>
              <a:rPr lang="en-US" dirty="0" err="1">
                <a:latin typeface="Arial" pitchFamily="34" charset="0"/>
                <a:cs typeface="Arial" pitchFamily="34" charset="0"/>
              </a:rPr>
              <a:t>serta</a:t>
            </a:r>
            <a:r>
              <a:rPr lang="en-US" dirty="0">
                <a:latin typeface="Arial" pitchFamily="34" charset="0"/>
                <a:cs typeface="Arial" pitchFamily="34" charset="0"/>
              </a:rPr>
              <a:t> </a:t>
            </a:r>
            <a:r>
              <a:rPr lang="en-US" dirty="0" err="1">
                <a:latin typeface="Arial" pitchFamily="34" charset="0"/>
                <a:cs typeface="Arial" pitchFamily="34" charset="0"/>
              </a:rPr>
              <a:t>rela</a:t>
            </a:r>
            <a:r>
              <a:rPr lang="en-US" dirty="0">
                <a:latin typeface="Arial" pitchFamily="34" charset="0"/>
                <a:cs typeface="Arial" pitchFamily="34" charset="0"/>
              </a:rPr>
              <a:t> </a:t>
            </a:r>
            <a:r>
              <a:rPr lang="en-US" dirty="0" err="1">
                <a:latin typeface="Arial" pitchFamily="34" charset="0"/>
                <a:cs typeface="Arial" pitchFamily="34" charset="0"/>
              </a:rPr>
              <a:t>berkorban</a:t>
            </a:r>
            <a:r>
              <a:rPr lang="en-US" dirty="0">
                <a:latin typeface="Arial" pitchFamily="34" charset="0"/>
                <a:cs typeface="Arial" pitchFamily="34" charset="0"/>
              </a:rPr>
              <a:t> </a:t>
            </a:r>
            <a:r>
              <a:rPr lang="en-US" dirty="0" err="1">
                <a:latin typeface="Arial" pitchFamily="34" charset="0"/>
                <a:cs typeface="Arial" pitchFamily="34" charset="0"/>
              </a:rPr>
              <a:t>bagi</a:t>
            </a:r>
            <a:r>
              <a:rPr lang="en-US" dirty="0">
                <a:latin typeface="Arial" pitchFamily="34" charset="0"/>
                <a:cs typeface="Arial" pitchFamily="34" charset="0"/>
              </a:rPr>
              <a:t> </a:t>
            </a:r>
            <a:r>
              <a:rPr lang="en-US" dirty="0" err="1">
                <a:latin typeface="Arial" pitchFamily="34" charset="0"/>
                <a:cs typeface="Arial" pitchFamily="34" charset="0"/>
              </a:rPr>
              <a:t>nusa</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bangsa</a:t>
            </a:r>
            <a:r>
              <a:rPr lang="en-US" dirty="0">
                <a:latin typeface="Arial" pitchFamily="34" charset="0"/>
                <a:cs typeface="Arial" pitchFamily="34" charset="0"/>
              </a:rPr>
              <a:t>.</a:t>
            </a:r>
            <a:endParaRPr lang="id-ID" dirty="0">
              <a:latin typeface="Arial" pitchFamily="34" charset="0"/>
              <a:cs typeface="Arial" pitchFamily="34" charset="0"/>
            </a:endParaRPr>
          </a:p>
          <a:p>
            <a:pPr marL="514350" indent="-514350" algn="just">
              <a:buFont typeface="+mj-lt"/>
              <a:buAutoNum type="alphaLcPeriod"/>
            </a:pPr>
            <a:endParaRPr lang="id-ID" dirty="0">
              <a:latin typeface="Arial" pitchFamily="34" charset="0"/>
              <a:cs typeface="Arial" pitchFamily="34"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514350" indent="-514350">
              <a:buFont typeface="+mj-lt"/>
              <a:buAutoNum type="alphaUcPeriod" startAt="5"/>
            </a:pPr>
            <a:r>
              <a:rPr lang="en-US" sz="2400" b="1" dirty="0" smtClean="0">
                <a:latin typeface="Arial" pitchFamily="34" charset="0"/>
                <a:cs typeface="Arial" pitchFamily="34" charset="0"/>
              </a:rPr>
              <a:t>HAK  </a:t>
            </a:r>
            <a:r>
              <a:rPr lang="en-US" sz="2400" b="1" dirty="0">
                <a:latin typeface="Arial" pitchFamily="34" charset="0"/>
                <a:cs typeface="Arial" pitchFamily="34" charset="0"/>
              </a:rPr>
              <a:t>DAN KEWAJIBAN WARGA NEGARA INDONESIA</a:t>
            </a:r>
            <a:endParaRPr lang="id-ID" sz="2400" dirty="0">
              <a:latin typeface="Arial" pitchFamily="34" charset="0"/>
              <a:cs typeface="Arial" pitchFamily="34" charset="0"/>
            </a:endParaRPr>
          </a:p>
          <a:p>
            <a:pPr marL="514350" lvl="0" indent="-514350">
              <a:buFont typeface="+mj-lt"/>
              <a:buAutoNum type="arabicPeriod"/>
            </a:pPr>
            <a:r>
              <a:rPr lang="en-US" sz="2800" dirty="0" err="1">
                <a:latin typeface="Arial" pitchFamily="34" charset="0"/>
                <a:cs typeface="Arial" pitchFamily="34" charset="0"/>
              </a:rPr>
              <a:t>Hak</a:t>
            </a:r>
            <a:r>
              <a:rPr lang="en-US" sz="2800" dirty="0">
                <a:latin typeface="Arial" pitchFamily="34" charset="0"/>
                <a:cs typeface="Arial" pitchFamily="34" charset="0"/>
              </a:rPr>
              <a:t> </a:t>
            </a:r>
            <a:r>
              <a:rPr lang="en-US" sz="2800" dirty="0" err="1">
                <a:latin typeface="Arial" pitchFamily="34" charset="0"/>
                <a:cs typeface="Arial" pitchFamily="34" charset="0"/>
              </a:rPr>
              <a:t>Warga</a:t>
            </a:r>
            <a:r>
              <a:rPr lang="en-US" sz="2800" dirty="0">
                <a:latin typeface="Arial" pitchFamily="34" charset="0"/>
                <a:cs typeface="Arial" pitchFamily="34" charset="0"/>
              </a:rPr>
              <a:t> Negara Indonesia</a:t>
            </a:r>
            <a:endParaRPr lang="id-ID" sz="2800" dirty="0">
              <a:latin typeface="Arial" pitchFamily="34" charset="0"/>
              <a:cs typeface="Arial" pitchFamily="34" charset="0"/>
            </a:endParaRPr>
          </a:p>
          <a:p>
            <a:pPr marL="400050" lvl="1" indent="0" algn="just">
              <a:buNone/>
            </a:pPr>
            <a:r>
              <a:rPr lang="en-US" dirty="0" err="1">
                <a:latin typeface="Arial" pitchFamily="34" charset="0"/>
                <a:cs typeface="Arial" pitchFamily="34" charset="0"/>
              </a:rPr>
              <a:t>Setiap</a:t>
            </a:r>
            <a:r>
              <a:rPr lang="en-US" dirty="0">
                <a:latin typeface="Arial" pitchFamily="34" charset="0"/>
                <a:cs typeface="Arial" pitchFamily="34" charset="0"/>
              </a:rPr>
              <a:t> </a:t>
            </a:r>
            <a:r>
              <a:rPr lang="en-US" dirty="0" err="1">
                <a:latin typeface="Arial" pitchFamily="34" charset="0"/>
                <a:cs typeface="Arial" pitchFamily="34" charset="0"/>
              </a:rPr>
              <a:t>negaran</a:t>
            </a:r>
            <a:r>
              <a:rPr lang="en-US" dirty="0">
                <a:latin typeface="Arial" pitchFamily="34" charset="0"/>
                <a:cs typeface="Arial" pitchFamily="34" charset="0"/>
              </a:rPr>
              <a:t> </a:t>
            </a:r>
            <a:r>
              <a:rPr lang="en-US" dirty="0" err="1">
                <a:latin typeface="Arial" pitchFamily="34" charset="0"/>
                <a:cs typeface="Arial" pitchFamily="34" charset="0"/>
              </a:rPr>
              <a:t>pada</a:t>
            </a:r>
            <a:r>
              <a:rPr lang="en-US" dirty="0">
                <a:latin typeface="Arial" pitchFamily="34" charset="0"/>
                <a:cs typeface="Arial" pitchFamily="34" charset="0"/>
              </a:rPr>
              <a:t> </a:t>
            </a:r>
            <a:r>
              <a:rPr lang="en-US" dirty="0" err="1">
                <a:latin typeface="Arial" pitchFamily="34" charset="0"/>
                <a:cs typeface="Arial" pitchFamily="34" charset="0"/>
              </a:rPr>
              <a:t>umumnya</a:t>
            </a:r>
            <a:r>
              <a:rPr lang="en-US" dirty="0">
                <a:latin typeface="Arial" pitchFamily="34" charset="0"/>
                <a:cs typeface="Arial" pitchFamily="34" charset="0"/>
              </a:rPr>
              <a:t> </a:t>
            </a:r>
            <a:r>
              <a:rPr lang="en-US" dirty="0" err="1">
                <a:latin typeface="Arial" pitchFamily="34" charset="0"/>
                <a:cs typeface="Arial" pitchFamily="34" charset="0"/>
              </a:rPr>
              <a:t>mencantumkan</a:t>
            </a:r>
            <a:r>
              <a:rPr lang="en-US" dirty="0">
                <a:latin typeface="Arial" pitchFamily="34" charset="0"/>
                <a:cs typeface="Arial" pitchFamily="34" charset="0"/>
              </a:rPr>
              <a:t> </a:t>
            </a:r>
            <a:r>
              <a:rPr lang="en-US" dirty="0" err="1">
                <a:latin typeface="Arial" pitchFamily="34" charset="0"/>
                <a:cs typeface="Arial" pitchFamily="34" charset="0"/>
              </a:rPr>
              <a:t>pasal</a:t>
            </a:r>
            <a:r>
              <a:rPr lang="en-US" dirty="0">
                <a:latin typeface="Arial" pitchFamily="34" charset="0"/>
                <a:cs typeface="Arial" pitchFamily="34" charset="0"/>
              </a:rPr>
              <a:t> </a:t>
            </a:r>
            <a:r>
              <a:rPr lang="en-US" dirty="0" err="1">
                <a:latin typeface="Arial" pitchFamily="34" charset="0"/>
                <a:cs typeface="Arial" pitchFamily="34" charset="0"/>
              </a:rPr>
              <a:t>hak</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kewajiban</a:t>
            </a:r>
            <a:r>
              <a:rPr lang="en-US" dirty="0">
                <a:latin typeface="Arial" pitchFamily="34" charset="0"/>
                <a:cs typeface="Arial" pitchFamily="34" charset="0"/>
              </a:rPr>
              <a:t> </a:t>
            </a:r>
            <a:r>
              <a:rPr lang="en-US" dirty="0" err="1">
                <a:latin typeface="Arial" pitchFamily="34" charset="0"/>
                <a:cs typeface="Arial" pitchFamily="34" charset="0"/>
              </a:rPr>
              <a:t>warga</a:t>
            </a:r>
            <a:r>
              <a:rPr lang="en-US" dirty="0">
                <a:latin typeface="Arial" pitchFamily="34" charset="0"/>
                <a:cs typeface="Arial" pitchFamily="34" charset="0"/>
              </a:rPr>
              <a:t> </a:t>
            </a:r>
            <a:r>
              <a:rPr lang="en-US" dirty="0" err="1">
                <a:latin typeface="Arial" pitchFamily="34" charset="0"/>
                <a:cs typeface="Arial" pitchFamily="34" charset="0"/>
              </a:rPr>
              <a:t>negara</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UUD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peraturan</a:t>
            </a:r>
            <a:r>
              <a:rPr lang="en-US" dirty="0">
                <a:latin typeface="Arial" pitchFamily="34" charset="0"/>
                <a:cs typeface="Arial" pitchFamily="34" charset="0"/>
              </a:rPr>
              <a:t> </a:t>
            </a:r>
            <a:r>
              <a:rPr lang="en-US" dirty="0" err="1">
                <a:latin typeface="Arial" pitchFamily="34" charset="0"/>
                <a:cs typeface="Arial" pitchFamily="34" charset="0"/>
              </a:rPr>
              <a:t>hukum</a:t>
            </a:r>
            <a:r>
              <a:rPr lang="en-US" dirty="0">
                <a:latin typeface="Arial" pitchFamily="34" charset="0"/>
                <a:cs typeface="Arial" pitchFamily="34" charset="0"/>
              </a:rPr>
              <a:t> </a:t>
            </a:r>
            <a:r>
              <a:rPr lang="en-US" dirty="0" err="1">
                <a:latin typeface="Arial" pitchFamily="34" charset="0"/>
                <a:cs typeface="Arial" pitchFamily="34" charset="0"/>
              </a:rPr>
              <a:t>lainnya</a:t>
            </a:r>
            <a:r>
              <a:rPr lang="en-US" dirty="0">
                <a:latin typeface="Arial" pitchFamily="34" charset="0"/>
                <a:cs typeface="Arial" pitchFamily="34" charset="0"/>
              </a:rPr>
              <a:t> </a:t>
            </a:r>
            <a:r>
              <a:rPr lang="en-US" dirty="0" err="1">
                <a:latin typeface="Arial" pitchFamily="34" charset="0"/>
                <a:cs typeface="Arial" pitchFamily="34" charset="0"/>
              </a:rPr>
              <a:t>sebagai</a:t>
            </a:r>
            <a:r>
              <a:rPr lang="en-US" dirty="0">
                <a:latin typeface="Arial" pitchFamily="34" charset="0"/>
                <a:cs typeface="Arial" pitchFamily="34" charset="0"/>
              </a:rPr>
              <a:t> </a:t>
            </a:r>
            <a:r>
              <a:rPr lang="en-US" dirty="0" err="1">
                <a:latin typeface="Arial" pitchFamily="34" charset="0"/>
                <a:cs typeface="Arial" pitchFamily="34" charset="0"/>
              </a:rPr>
              <a:t>syarat</a:t>
            </a:r>
            <a:r>
              <a:rPr lang="en-US" dirty="0">
                <a:latin typeface="Arial" pitchFamily="34" charset="0"/>
                <a:cs typeface="Arial" pitchFamily="34" charset="0"/>
              </a:rPr>
              <a:t> </a:t>
            </a:r>
            <a:r>
              <a:rPr lang="en-US" dirty="0" err="1">
                <a:latin typeface="Arial" pitchFamily="34" charset="0"/>
                <a:cs typeface="Arial" pitchFamily="34" charset="0"/>
              </a:rPr>
              <a:t>obyektif</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a:t>
            </a:r>
            <a:r>
              <a:rPr lang="en-US" dirty="0" err="1">
                <a:latin typeface="Arial" pitchFamily="34" charset="0"/>
                <a:cs typeface="Arial" pitchFamily="34" charset="0"/>
              </a:rPr>
              <a:t>hidup</a:t>
            </a:r>
            <a:r>
              <a:rPr lang="en-US" dirty="0">
                <a:latin typeface="Arial" pitchFamily="34" charset="0"/>
                <a:cs typeface="Arial" pitchFamily="34" charset="0"/>
              </a:rPr>
              <a:t> </a:t>
            </a:r>
            <a:r>
              <a:rPr lang="en-US" dirty="0" err="1">
                <a:latin typeface="Arial" pitchFamily="34" charset="0"/>
                <a:cs typeface="Arial" pitchFamily="34" charset="0"/>
              </a:rPr>
              <a:t>bermasyarakat</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bernegara</a:t>
            </a:r>
            <a:r>
              <a:rPr lang="en-US" dirty="0">
                <a:latin typeface="Arial" pitchFamily="34" charset="0"/>
                <a:cs typeface="Arial" pitchFamily="34" charset="0"/>
              </a:rPr>
              <a:t>. </a:t>
            </a:r>
            <a:r>
              <a:rPr lang="en-US" dirty="0" err="1">
                <a:latin typeface="Arial" pitchFamily="34" charset="0"/>
                <a:cs typeface="Arial" pitchFamily="34" charset="0"/>
              </a:rPr>
              <a:t>Begitu</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a:t>
            </a:r>
            <a:r>
              <a:rPr lang="en-US" dirty="0" err="1">
                <a:latin typeface="Arial" pitchFamily="34" charset="0"/>
                <a:cs typeface="Arial" pitchFamily="34" charset="0"/>
              </a:rPr>
              <a:t>luasnya</a:t>
            </a:r>
            <a:r>
              <a:rPr lang="en-US" dirty="0">
                <a:latin typeface="Arial" pitchFamily="34" charset="0"/>
                <a:cs typeface="Arial" pitchFamily="34" charset="0"/>
              </a:rPr>
              <a:t> </a:t>
            </a:r>
            <a:r>
              <a:rPr lang="en-US" dirty="0" err="1">
                <a:latin typeface="Arial" pitchFamily="34" charset="0"/>
                <a:cs typeface="Arial" pitchFamily="34" charset="0"/>
              </a:rPr>
              <a:t>makna</a:t>
            </a:r>
            <a:r>
              <a:rPr lang="en-US" dirty="0">
                <a:latin typeface="Arial" pitchFamily="34" charset="0"/>
                <a:cs typeface="Arial" pitchFamily="34" charset="0"/>
              </a:rPr>
              <a:t> </a:t>
            </a:r>
            <a:r>
              <a:rPr lang="en-US" dirty="0" err="1">
                <a:latin typeface="Arial" pitchFamily="34" charset="0"/>
                <a:cs typeface="Arial" pitchFamily="34" charset="0"/>
              </a:rPr>
              <a:t>hak</a:t>
            </a:r>
            <a:r>
              <a:rPr lang="en-US" dirty="0">
                <a:latin typeface="Arial" pitchFamily="34" charset="0"/>
                <a:cs typeface="Arial" pitchFamily="34" charset="0"/>
              </a:rPr>
              <a:t> san </a:t>
            </a:r>
            <a:r>
              <a:rPr lang="en-US" dirty="0" err="1">
                <a:latin typeface="Arial" pitchFamily="34" charset="0"/>
                <a:cs typeface="Arial" pitchFamily="34" charset="0"/>
              </a:rPr>
              <a:t>kewajiban</a:t>
            </a:r>
            <a:r>
              <a:rPr lang="en-US" dirty="0">
                <a:latin typeface="Arial" pitchFamily="34" charset="0"/>
                <a:cs typeface="Arial" pitchFamily="34" charset="0"/>
              </a:rPr>
              <a:t> </a:t>
            </a:r>
            <a:r>
              <a:rPr lang="en-US" dirty="0" err="1">
                <a:latin typeface="Arial" pitchFamily="34" charset="0"/>
                <a:cs typeface="Arial" pitchFamily="34" charset="0"/>
              </a:rPr>
              <a:t>ini</a:t>
            </a:r>
            <a:r>
              <a:rPr lang="en-US" dirty="0">
                <a:latin typeface="Arial" pitchFamily="34" charset="0"/>
                <a:cs typeface="Arial" pitchFamily="34" charset="0"/>
              </a:rPr>
              <a:t> </a:t>
            </a:r>
            <a:r>
              <a:rPr lang="en-US" dirty="0" err="1">
                <a:latin typeface="Arial" pitchFamily="34" charset="0"/>
                <a:cs typeface="Arial" pitchFamily="34" charset="0"/>
              </a:rPr>
              <a:t>karena</a:t>
            </a:r>
            <a:r>
              <a:rPr lang="en-US" dirty="0">
                <a:latin typeface="Arial" pitchFamily="34" charset="0"/>
                <a:cs typeface="Arial" pitchFamily="34" charset="0"/>
              </a:rPr>
              <a:t> </a:t>
            </a:r>
            <a:r>
              <a:rPr lang="en-US" dirty="0" err="1">
                <a:latin typeface="Arial" pitchFamily="34" charset="0"/>
                <a:cs typeface="Arial" pitchFamily="34" charset="0"/>
              </a:rPr>
              <a:t>berhubungan</a:t>
            </a:r>
            <a:r>
              <a:rPr lang="en-US" dirty="0">
                <a:latin typeface="Arial" pitchFamily="34" charset="0"/>
                <a:cs typeface="Arial" pitchFamily="34" charset="0"/>
              </a:rPr>
              <a:t> </a:t>
            </a:r>
            <a:r>
              <a:rPr lang="en-US" dirty="0" err="1">
                <a:latin typeface="Arial" pitchFamily="34" charset="0"/>
                <a:cs typeface="Arial" pitchFamily="34" charset="0"/>
              </a:rPr>
              <a:t>erat</a:t>
            </a:r>
            <a:r>
              <a:rPr lang="en-US" dirty="0">
                <a:latin typeface="Arial" pitchFamily="34" charset="0"/>
                <a:cs typeface="Arial" pitchFamily="34" charset="0"/>
              </a:rPr>
              <a:t> </a:t>
            </a:r>
            <a:r>
              <a:rPr lang="en-US" dirty="0" err="1">
                <a:latin typeface="Arial" pitchFamily="34" charset="0"/>
                <a:cs typeface="Arial" pitchFamily="34" charset="0"/>
              </a:rPr>
              <a:t>dengan</a:t>
            </a:r>
            <a:r>
              <a:rPr lang="en-US" dirty="0">
                <a:latin typeface="Arial" pitchFamily="34" charset="0"/>
                <a:cs typeface="Arial" pitchFamily="34" charset="0"/>
              </a:rPr>
              <a:t> </a:t>
            </a:r>
            <a:r>
              <a:rPr lang="en-US" dirty="0" err="1">
                <a:latin typeface="Arial" pitchFamily="34" charset="0"/>
                <a:cs typeface="Arial" pitchFamily="34" charset="0"/>
              </a:rPr>
              <a:t>sejarah</a:t>
            </a:r>
            <a:r>
              <a:rPr lang="en-US" dirty="0">
                <a:latin typeface="Arial" pitchFamily="34" charset="0"/>
                <a:cs typeface="Arial" pitchFamily="34" charset="0"/>
              </a:rPr>
              <a:t> </a:t>
            </a:r>
            <a:r>
              <a:rPr lang="en-US" dirty="0" err="1">
                <a:latin typeface="Arial" pitchFamily="34" charset="0"/>
                <a:cs typeface="Arial" pitchFamily="34" charset="0"/>
              </a:rPr>
              <a:t>perjuangan</a:t>
            </a:r>
            <a:r>
              <a:rPr lang="en-US" dirty="0">
                <a:latin typeface="Arial" pitchFamily="34" charset="0"/>
                <a:cs typeface="Arial" pitchFamily="34" charset="0"/>
              </a:rPr>
              <a:t> </a:t>
            </a:r>
            <a:r>
              <a:rPr lang="en-US" dirty="0" err="1">
                <a:latin typeface="Arial" pitchFamily="34" charset="0"/>
                <a:cs typeface="Arial" pitchFamily="34" charset="0"/>
              </a:rPr>
              <a:t>bangsa</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keberhasilan</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a:t>
            </a:r>
            <a:r>
              <a:rPr lang="en-US" dirty="0" err="1">
                <a:latin typeface="Arial" pitchFamily="34" charset="0"/>
                <a:cs typeface="Arial" pitchFamily="34" charset="0"/>
              </a:rPr>
              <a:t>pembangunan</a:t>
            </a:r>
            <a:r>
              <a:rPr lang="en-US" dirty="0">
                <a:latin typeface="Arial" pitchFamily="34" charset="0"/>
                <a:cs typeface="Arial" pitchFamily="34" charset="0"/>
              </a:rPr>
              <a:t> </a:t>
            </a:r>
            <a:r>
              <a:rPr lang="en-US" dirty="0" err="1">
                <a:latin typeface="Arial" pitchFamily="34" charset="0"/>
                <a:cs typeface="Arial" pitchFamily="34" charset="0"/>
              </a:rPr>
              <a:t>kebudayaan</a:t>
            </a:r>
            <a:r>
              <a:rPr lang="en-US" dirty="0">
                <a:latin typeface="Arial" pitchFamily="34" charset="0"/>
                <a:cs typeface="Arial" pitchFamily="34" charset="0"/>
              </a:rPr>
              <a:t> </a:t>
            </a:r>
            <a:r>
              <a:rPr lang="en-US" dirty="0" err="1">
                <a:latin typeface="Arial" pitchFamily="34" charset="0"/>
                <a:cs typeface="Arial" pitchFamily="34" charset="0"/>
              </a:rPr>
              <a:t>materiil</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imateriil</a:t>
            </a:r>
            <a:r>
              <a:rPr lang="en-US" dirty="0">
                <a:latin typeface="Arial" pitchFamily="34" charset="0"/>
                <a:cs typeface="Arial" pitchFamily="34" charset="0"/>
              </a:rPr>
              <a:t>, </a:t>
            </a:r>
            <a:r>
              <a:rPr lang="en-US" dirty="0" err="1">
                <a:latin typeface="Arial" pitchFamily="34" charset="0"/>
                <a:cs typeface="Arial" pitchFamily="34" charset="0"/>
              </a:rPr>
              <a:t>serta</a:t>
            </a:r>
            <a:r>
              <a:rPr lang="en-US" dirty="0">
                <a:latin typeface="Arial" pitchFamily="34" charset="0"/>
                <a:cs typeface="Arial" pitchFamily="34" charset="0"/>
              </a:rPr>
              <a:t> agama. (</a:t>
            </a:r>
            <a:r>
              <a:rPr lang="en-US" dirty="0" err="1">
                <a:latin typeface="Arial" pitchFamily="34" charset="0"/>
                <a:cs typeface="Arial" pitchFamily="34" charset="0"/>
              </a:rPr>
              <a:t>Sumantri</a:t>
            </a:r>
            <a:r>
              <a:rPr lang="en-US" dirty="0">
                <a:latin typeface="Arial" pitchFamily="34" charset="0"/>
                <a:cs typeface="Arial" pitchFamily="34" charset="0"/>
              </a:rPr>
              <a:t>, 2002:25).</a:t>
            </a:r>
            <a:endParaRPr lang="id-ID" dirty="0">
              <a:latin typeface="Arial" pitchFamily="34" charset="0"/>
              <a:cs typeface="Arial" pitchFamily="34" charset="0"/>
            </a:endParaRPr>
          </a:p>
          <a:p>
            <a:pPr marL="400050" lvl="1" indent="0" algn="just">
              <a:buNone/>
            </a:pPr>
            <a:r>
              <a:rPr lang="en-US" dirty="0" err="1">
                <a:latin typeface="Arial" pitchFamily="34" charset="0"/>
                <a:cs typeface="Arial" pitchFamily="34" charset="0"/>
              </a:rPr>
              <a:t>Hak</a:t>
            </a:r>
            <a:r>
              <a:rPr lang="en-US" dirty="0">
                <a:latin typeface="Arial" pitchFamily="34" charset="0"/>
                <a:cs typeface="Arial" pitchFamily="34" charset="0"/>
              </a:rPr>
              <a:t> </a:t>
            </a:r>
            <a:r>
              <a:rPr lang="en-US" dirty="0" err="1">
                <a:latin typeface="Arial" pitchFamily="34" charset="0"/>
                <a:cs typeface="Arial" pitchFamily="34" charset="0"/>
              </a:rPr>
              <a:t>dan</a:t>
            </a:r>
            <a:r>
              <a:rPr lang="en-US" dirty="0">
                <a:latin typeface="Arial" pitchFamily="34" charset="0"/>
                <a:cs typeface="Arial" pitchFamily="34" charset="0"/>
              </a:rPr>
              <a:t> </a:t>
            </a:r>
            <a:r>
              <a:rPr lang="en-US" dirty="0" err="1">
                <a:latin typeface="Arial" pitchFamily="34" charset="0"/>
                <a:cs typeface="Arial" pitchFamily="34" charset="0"/>
              </a:rPr>
              <a:t>kewajiban</a:t>
            </a:r>
            <a:r>
              <a:rPr lang="en-US" dirty="0">
                <a:latin typeface="Arial" pitchFamily="34" charset="0"/>
                <a:cs typeface="Arial" pitchFamily="34" charset="0"/>
              </a:rPr>
              <a:t> </a:t>
            </a:r>
            <a:r>
              <a:rPr lang="en-US" dirty="0" err="1">
                <a:latin typeface="Arial" pitchFamily="34" charset="0"/>
                <a:cs typeface="Arial" pitchFamily="34" charset="0"/>
              </a:rPr>
              <a:t>warga</a:t>
            </a:r>
            <a:r>
              <a:rPr lang="en-US" dirty="0">
                <a:latin typeface="Arial" pitchFamily="34" charset="0"/>
                <a:cs typeface="Arial" pitchFamily="34" charset="0"/>
              </a:rPr>
              <a:t> </a:t>
            </a:r>
            <a:r>
              <a:rPr lang="en-US" dirty="0" err="1">
                <a:latin typeface="Arial" pitchFamily="34" charset="0"/>
                <a:cs typeface="Arial" pitchFamily="34" charset="0"/>
              </a:rPr>
              <a:t>negara</a:t>
            </a:r>
            <a:r>
              <a:rPr lang="en-US" dirty="0">
                <a:latin typeface="Arial" pitchFamily="34" charset="0"/>
                <a:cs typeface="Arial" pitchFamily="34" charset="0"/>
              </a:rPr>
              <a:t> </a:t>
            </a:r>
            <a:r>
              <a:rPr lang="en-US" dirty="0" err="1">
                <a:latin typeface="Arial" pitchFamily="34" charset="0"/>
                <a:cs typeface="Arial" pitchFamily="34" charset="0"/>
              </a:rPr>
              <a:t>menurut</a:t>
            </a:r>
            <a:r>
              <a:rPr lang="en-US" dirty="0">
                <a:latin typeface="Arial" pitchFamily="34" charset="0"/>
                <a:cs typeface="Arial" pitchFamily="34" charset="0"/>
              </a:rPr>
              <a:t> </a:t>
            </a:r>
            <a:r>
              <a:rPr lang="en-US" dirty="0" err="1">
                <a:latin typeface="Arial" pitchFamily="34" charset="0"/>
                <a:cs typeface="Arial" pitchFamily="34" charset="0"/>
              </a:rPr>
              <a:t>sumantri</a:t>
            </a:r>
            <a:r>
              <a:rPr lang="en-US" dirty="0">
                <a:latin typeface="Arial" pitchFamily="34" charset="0"/>
                <a:cs typeface="Arial" pitchFamily="34" charset="0"/>
              </a:rPr>
              <a:t> (2001:1) </a:t>
            </a:r>
            <a:r>
              <a:rPr lang="en-US" dirty="0" err="1">
                <a:latin typeface="Arial" pitchFamily="34" charset="0"/>
                <a:cs typeface="Arial" pitchFamily="34" charset="0"/>
              </a:rPr>
              <a:t>merupakan</a:t>
            </a:r>
            <a:r>
              <a:rPr lang="en-US" dirty="0">
                <a:latin typeface="Arial" pitchFamily="34" charset="0"/>
                <a:cs typeface="Arial" pitchFamily="34" charset="0"/>
              </a:rPr>
              <a:t> </a:t>
            </a:r>
            <a:r>
              <a:rPr lang="en-US" dirty="0" err="1">
                <a:latin typeface="Arial" pitchFamily="34" charset="0"/>
                <a:cs typeface="Arial" pitchFamily="34" charset="0"/>
              </a:rPr>
              <a:t>syarat</a:t>
            </a:r>
            <a:r>
              <a:rPr lang="en-US" dirty="0">
                <a:latin typeface="Arial" pitchFamily="34" charset="0"/>
                <a:cs typeface="Arial" pitchFamily="34" charset="0"/>
              </a:rPr>
              <a:t> </a:t>
            </a:r>
            <a:r>
              <a:rPr lang="en-US" dirty="0" err="1">
                <a:latin typeface="Arial" pitchFamily="34" charset="0"/>
                <a:cs typeface="Arial" pitchFamily="34" charset="0"/>
              </a:rPr>
              <a:t>objektif</a:t>
            </a:r>
            <a:r>
              <a:rPr lang="en-US" dirty="0">
                <a:latin typeface="Arial" pitchFamily="34" charset="0"/>
                <a:cs typeface="Arial" pitchFamily="34" charset="0"/>
              </a:rPr>
              <a:t> </a:t>
            </a:r>
            <a:r>
              <a:rPr lang="en-US" dirty="0" err="1">
                <a:latin typeface="Arial" pitchFamily="34" charset="0"/>
                <a:cs typeface="Arial" pitchFamily="34" charset="0"/>
              </a:rPr>
              <a:t>dalam</a:t>
            </a:r>
            <a:r>
              <a:rPr lang="en-US" dirty="0">
                <a:latin typeface="Arial" pitchFamily="34" charset="0"/>
                <a:cs typeface="Arial" pitchFamily="34" charset="0"/>
              </a:rPr>
              <a:t> </a:t>
            </a:r>
            <a:r>
              <a:rPr lang="en-US" dirty="0" err="1">
                <a:latin typeface="Arial" pitchFamily="34" charset="0"/>
                <a:cs typeface="Arial" pitchFamily="34" charset="0"/>
              </a:rPr>
              <a:t>semua</a:t>
            </a:r>
            <a:r>
              <a:rPr lang="en-US" dirty="0">
                <a:latin typeface="Arial" pitchFamily="34" charset="0"/>
                <a:cs typeface="Arial" pitchFamily="34" charset="0"/>
              </a:rPr>
              <a:t> </a:t>
            </a:r>
            <a:r>
              <a:rPr lang="en-US" dirty="0" err="1">
                <a:latin typeface="Arial" pitchFamily="34" charset="0"/>
                <a:cs typeface="Arial" pitchFamily="34" charset="0"/>
              </a:rPr>
              <a:t>organisasi</a:t>
            </a:r>
            <a:r>
              <a:rPr lang="en-US" dirty="0">
                <a:latin typeface="Arial" pitchFamily="34" charset="0"/>
                <a:cs typeface="Arial" pitchFamily="34" charset="0"/>
              </a:rPr>
              <a:t> </a:t>
            </a:r>
            <a:r>
              <a:rPr lang="en-US" dirty="0" err="1">
                <a:latin typeface="Arial" pitchFamily="34" charset="0"/>
                <a:cs typeface="Arial" pitchFamily="34" charset="0"/>
              </a:rPr>
              <a:t>negara</a:t>
            </a:r>
            <a:r>
              <a:rPr lang="en-US" dirty="0">
                <a:latin typeface="Arial" pitchFamily="34" charset="0"/>
                <a:cs typeface="Arial" pitchFamily="34" charset="0"/>
              </a:rPr>
              <a:t> </a:t>
            </a:r>
            <a:r>
              <a:rPr lang="en-US" dirty="0" err="1">
                <a:latin typeface="Arial" pitchFamily="34" charset="0"/>
                <a:cs typeface="Arial" pitchFamily="34" charset="0"/>
              </a:rPr>
              <a:t>demokratis</a:t>
            </a:r>
            <a:r>
              <a:rPr lang="en-US" dirty="0">
                <a:latin typeface="Arial" pitchFamily="34" charset="0"/>
                <a:cs typeface="Arial" pitchFamily="34" charset="0"/>
              </a:rPr>
              <a:t>.</a:t>
            </a:r>
            <a:endParaRPr lang="id-ID" dirty="0">
              <a:latin typeface="Arial" pitchFamily="34" charset="0"/>
              <a:cs typeface="Arial" pitchFamily="34" charset="0"/>
            </a:endParaRPr>
          </a:p>
          <a:p>
            <a:pPr marL="0" indent="0">
              <a:buNone/>
            </a:pPr>
            <a:endParaRPr lang="id-ID" sz="2400" dirty="0"/>
          </a:p>
        </p:txBody>
      </p:sp>
    </p:spTree>
    <p:extLst>
      <p:ext uri="{BB962C8B-B14F-4D97-AF65-F5344CB8AC3E}">
        <p14:creationId xmlns:p14="http://schemas.microsoft.com/office/powerpoint/2010/main" val="38078067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lgn="just">
              <a:buNone/>
            </a:pPr>
            <a:r>
              <a:rPr lang="en-US" sz="3000" dirty="0" err="1">
                <a:latin typeface="Arial" pitchFamily="34" charset="0"/>
                <a:cs typeface="Arial" pitchFamily="34" charset="0"/>
              </a:rPr>
              <a:t>Secara</a:t>
            </a:r>
            <a:r>
              <a:rPr lang="en-US" sz="3000" dirty="0">
                <a:latin typeface="Arial" pitchFamily="34" charset="0"/>
                <a:cs typeface="Arial" pitchFamily="34" charset="0"/>
              </a:rPr>
              <a:t> </a:t>
            </a:r>
            <a:r>
              <a:rPr lang="en-US" sz="3000" dirty="0" err="1">
                <a:latin typeface="Arial" pitchFamily="34" charset="0"/>
                <a:cs typeface="Arial" pitchFamily="34" charset="0"/>
              </a:rPr>
              <a:t>garis</a:t>
            </a:r>
            <a:r>
              <a:rPr lang="en-US" sz="3000" dirty="0">
                <a:latin typeface="Arial" pitchFamily="34" charset="0"/>
                <a:cs typeface="Arial" pitchFamily="34" charset="0"/>
              </a:rPr>
              <a:t> </a:t>
            </a:r>
            <a:r>
              <a:rPr lang="en-US" sz="3000" dirty="0" err="1">
                <a:latin typeface="Arial" pitchFamily="34" charset="0"/>
                <a:cs typeface="Arial" pitchFamily="34" charset="0"/>
              </a:rPr>
              <a:t>besar</a:t>
            </a:r>
            <a:r>
              <a:rPr lang="en-US" sz="3000" dirty="0">
                <a:latin typeface="Arial" pitchFamily="34" charset="0"/>
                <a:cs typeface="Arial" pitchFamily="34" charset="0"/>
              </a:rPr>
              <a:t>, </a:t>
            </a:r>
            <a:r>
              <a:rPr lang="en-US" sz="3000" dirty="0" err="1">
                <a:latin typeface="Arial" pitchFamily="34" charset="0"/>
                <a:cs typeface="Arial" pitchFamily="34" charset="0"/>
              </a:rPr>
              <a:t>hak</a:t>
            </a:r>
            <a:r>
              <a:rPr lang="en-US" sz="3000" dirty="0">
                <a:latin typeface="Arial" pitchFamily="34" charset="0"/>
                <a:cs typeface="Arial" pitchFamily="34" charset="0"/>
              </a:rPr>
              <a:t> </a:t>
            </a:r>
            <a:r>
              <a:rPr lang="en-US" sz="3000" dirty="0" err="1">
                <a:latin typeface="Arial" pitchFamily="34" charset="0"/>
                <a:cs typeface="Arial" pitchFamily="34" charset="0"/>
              </a:rPr>
              <a:t>warga</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a:t>
            </a:r>
            <a:r>
              <a:rPr lang="en-US" sz="3000" dirty="0" err="1">
                <a:latin typeface="Arial" pitchFamily="34" charset="0"/>
                <a:cs typeface="Arial" pitchFamily="34" charset="0"/>
              </a:rPr>
              <a:t>sepanjang</a:t>
            </a:r>
            <a:r>
              <a:rPr lang="en-US" sz="3000" dirty="0">
                <a:latin typeface="Arial" pitchFamily="34" charset="0"/>
                <a:cs typeface="Arial" pitchFamily="34" charset="0"/>
              </a:rPr>
              <a:t> yang </a:t>
            </a:r>
            <a:r>
              <a:rPr lang="en-US" sz="3000" dirty="0" err="1">
                <a:latin typeface="Arial" pitchFamily="34" charset="0"/>
                <a:cs typeface="Arial" pitchFamily="34" charset="0"/>
              </a:rPr>
              <a:t>diatur</a:t>
            </a:r>
            <a:r>
              <a:rPr lang="en-US" sz="3000" dirty="0">
                <a:latin typeface="Arial" pitchFamily="34" charset="0"/>
                <a:cs typeface="Arial" pitchFamily="34" charset="0"/>
              </a:rPr>
              <a:t> </a:t>
            </a:r>
            <a:r>
              <a:rPr lang="en-US" sz="3000" dirty="0" err="1">
                <a:latin typeface="Arial" pitchFamily="34" charset="0"/>
                <a:cs typeface="Arial" pitchFamily="34" charset="0"/>
              </a:rPr>
              <a:t>dalam</a:t>
            </a:r>
            <a:r>
              <a:rPr lang="en-US" sz="3000" dirty="0">
                <a:latin typeface="Arial" pitchFamily="34" charset="0"/>
                <a:cs typeface="Arial" pitchFamily="34" charset="0"/>
              </a:rPr>
              <a:t> UUD 1945 </a:t>
            </a:r>
            <a:r>
              <a:rPr lang="en-US" sz="3000" dirty="0" err="1">
                <a:latin typeface="Arial" pitchFamily="34" charset="0"/>
                <a:cs typeface="Arial" pitchFamily="34" charset="0"/>
              </a:rPr>
              <a:t>adalah</a:t>
            </a:r>
            <a:r>
              <a:rPr lang="en-US" sz="3000" dirty="0">
                <a:latin typeface="Arial" pitchFamily="34" charset="0"/>
                <a:cs typeface="Arial" pitchFamily="34" charset="0"/>
              </a:rPr>
              <a:t>:</a:t>
            </a:r>
            <a:endParaRPr lang="id-ID" sz="3000" dirty="0">
              <a:latin typeface="Arial" pitchFamily="34" charset="0"/>
              <a:cs typeface="Arial" pitchFamily="34" charset="0"/>
            </a:endParaRPr>
          </a:p>
          <a:p>
            <a:pPr marL="514350" lvl="0" indent="-514350" algn="just">
              <a:buFont typeface="+mj-lt"/>
              <a:buAutoNum type="alphaLcPeriod"/>
            </a:pPr>
            <a:r>
              <a:rPr lang="en-US" sz="3000" dirty="0" err="1">
                <a:latin typeface="Arial" pitchFamily="34" charset="0"/>
                <a:cs typeface="Arial" pitchFamily="34" charset="0"/>
              </a:rPr>
              <a:t>Sama</a:t>
            </a:r>
            <a:r>
              <a:rPr lang="en-US" sz="3000" dirty="0">
                <a:latin typeface="Arial" pitchFamily="34" charset="0"/>
                <a:cs typeface="Arial" pitchFamily="34" charset="0"/>
              </a:rPr>
              <a:t> </a:t>
            </a:r>
            <a:r>
              <a:rPr lang="en-US" sz="3000" dirty="0" err="1">
                <a:latin typeface="Arial" pitchFamily="34" charset="0"/>
                <a:cs typeface="Arial" pitchFamily="34" charset="0"/>
              </a:rPr>
              <a:t>kedudukannya</a:t>
            </a:r>
            <a:r>
              <a:rPr lang="en-US" sz="3000" dirty="0">
                <a:latin typeface="Arial" pitchFamily="34" charset="0"/>
                <a:cs typeface="Arial" pitchFamily="34" charset="0"/>
              </a:rPr>
              <a:t> di </a:t>
            </a:r>
            <a:r>
              <a:rPr lang="en-US" sz="3000" dirty="0" err="1">
                <a:latin typeface="Arial" pitchFamily="34" charset="0"/>
                <a:cs typeface="Arial" pitchFamily="34" charset="0"/>
              </a:rPr>
              <a:t>dalam</a:t>
            </a:r>
            <a:r>
              <a:rPr lang="en-US" sz="3000" dirty="0">
                <a:latin typeface="Arial" pitchFamily="34" charset="0"/>
                <a:cs typeface="Arial" pitchFamily="34" charset="0"/>
              </a:rPr>
              <a:t> </a:t>
            </a:r>
            <a:r>
              <a:rPr lang="en-US" sz="3000" dirty="0" err="1">
                <a:latin typeface="Arial" pitchFamily="34" charset="0"/>
                <a:cs typeface="Arial" pitchFamily="34" charset="0"/>
              </a:rPr>
              <a:t>hukum</a:t>
            </a:r>
            <a:r>
              <a:rPr lang="en-US" sz="3000" dirty="0">
                <a:latin typeface="Arial" pitchFamily="34" charset="0"/>
                <a:cs typeface="Arial" pitchFamily="34" charset="0"/>
              </a:rPr>
              <a:t> </a:t>
            </a:r>
            <a:r>
              <a:rPr lang="en-US" sz="3000" dirty="0" err="1">
                <a:latin typeface="Arial" pitchFamily="34" charset="0"/>
                <a:cs typeface="Arial" pitchFamily="34" charset="0"/>
              </a:rPr>
              <a:t>dan</a:t>
            </a:r>
            <a:r>
              <a:rPr lang="en-US" sz="3000" dirty="0">
                <a:latin typeface="Arial" pitchFamily="34" charset="0"/>
                <a:cs typeface="Arial" pitchFamily="34" charset="0"/>
              </a:rPr>
              <a:t> </a:t>
            </a:r>
            <a:r>
              <a:rPr lang="en-US" sz="3000" dirty="0" err="1">
                <a:latin typeface="Arial" pitchFamily="34" charset="0"/>
                <a:cs typeface="Arial" pitchFamily="34" charset="0"/>
              </a:rPr>
              <a:t>pemerintahan</a:t>
            </a:r>
            <a:r>
              <a:rPr lang="en-US" sz="3000" dirty="0">
                <a:latin typeface="Arial" pitchFamily="34" charset="0"/>
                <a:cs typeface="Arial" pitchFamily="34" charset="0"/>
              </a:rPr>
              <a:t>. UUD 	1945 </a:t>
            </a:r>
            <a:r>
              <a:rPr lang="en-US" sz="3000" dirty="0" err="1">
                <a:latin typeface="Arial" pitchFamily="34" charset="0"/>
                <a:cs typeface="Arial" pitchFamily="34" charset="0"/>
              </a:rPr>
              <a:t>Pasal</a:t>
            </a:r>
            <a:r>
              <a:rPr lang="en-US" sz="3000" dirty="0">
                <a:latin typeface="Arial" pitchFamily="34" charset="0"/>
                <a:cs typeface="Arial" pitchFamily="34" charset="0"/>
              </a:rPr>
              <a:t> 27 </a:t>
            </a:r>
            <a:r>
              <a:rPr lang="en-US" sz="3000" dirty="0" err="1">
                <a:latin typeface="Arial" pitchFamily="34" charset="0"/>
                <a:cs typeface="Arial" pitchFamily="34" charset="0"/>
              </a:rPr>
              <a:t>ayat</a:t>
            </a:r>
            <a:r>
              <a:rPr lang="en-US" sz="3000" dirty="0">
                <a:latin typeface="Arial" pitchFamily="34" charset="0"/>
                <a:cs typeface="Arial" pitchFamily="34" charset="0"/>
              </a:rPr>
              <a:t> (2) “</a:t>
            </a:r>
            <a:r>
              <a:rPr lang="en-US" sz="3000" dirty="0" err="1">
                <a:latin typeface="Arial" pitchFamily="34" charset="0"/>
                <a:cs typeface="Arial" pitchFamily="34" charset="0"/>
              </a:rPr>
              <a:t>segala</a:t>
            </a:r>
            <a:r>
              <a:rPr lang="en-US" sz="3000" dirty="0">
                <a:latin typeface="Arial" pitchFamily="34" charset="0"/>
                <a:cs typeface="Arial" pitchFamily="34" charset="0"/>
              </a:rPr>
              <a:t> </a:t>
            </a:r>
            <a:r>
              <a:rPr lang="en-US" sz="3000" dirty="0" err="1">
                <a:latin typeface="Arial" pitchFamily="34" charset="0"/>
                <a:cs typeface="Arial" pitchFamily="34" charset="0"/>
              </a:rPr>
              <a:t>warga</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a:t>
            </a:r>
            <a:r>
              <a:rPr lang="en-US" sz="3000" dirty="0" err="1">
                <a:latin typeface="Arial" pitchFamily="34" charset="0"/>
                <a:cs typeface="Arial" pitchFamily="34" charset="0"/>
              </a:rPr>
              <a:t>bersamaan</a:t>
            </a:r>
            <a:r>
              <a:rPr lang="en-US" sz="3000" dirty="0">
                <a:latin typeface="Arial" pitchFamily="34" charset="0"/>
                <a:cs typeface="Arial" pitchFamily="34" charset="0"/>
              </a:rPr>
              <a:t> </a:t>
            </a:r>
            <a:r>
              <a:rPr lang="en-US" sz="3000" dirty="0" err="1">
                <a:latin typeface="Arial" pitchFamily="34" charset="0"/>
                <a:cs typeface="Arial" pitchFamily="34" charset="0"/>
              </a:rPr>
              <a:t>kedudukannya</a:t>
            </a:r>
            <a:r>
              <a:rPr lang="en-US" sz="3000" dirty="0">
                <a:latin typeface="Arial" pitchFamily="34" charset="0"/>
                <a:cs typeface="Arial" pitchFamily="34" charset="0"/>
              </a:rPr>
              <a:t> di </a:t>
            </a:r>
            <a:r>
              <a:rPr lang="en-US" sz="3000" dirty="0" err="1">
                <a:latin typeface="Arial" pitchFamily="34" charset="0"/>
                <a:cs typeface="Arial" pitchFamily="34" charset="0"/>
              </a:rPr>
              <a:t>dalam</a:t>
            </a:r>
            <a:r>
              <a:rPr lang="en-US" sz="3000" dirty="0">
                <a:latin typeface="Arial" pitchFamily="34" charset="0"/>
                <a:cs typeface="Arial" pitchFamily="34" charset="0"/>
              </a:rPr>
              <a:t> </a:t>
            </a:r>
            <a:r>
              <a:rPr lang="en-US" sz="3000" dirty="0" err="1">
                <a:latin typeface="Arial" pitchFamily="34" charset="0"/>
                <a:cs typeface="Arial" pitchFamily="34" charset="0"/>
              </a:rPr>
              <a:t>hukum</a:t>
            </a:r>
            <a:r>
              <a:rPr lang="en-US" sz="3000" dirty="0">
                <a:latin typeface="Arial" pitchFamily="34" charset="0"/>
                <a:cs typeface="Arial" pitchFamily="34" charset="0"/>
              </a:rPr>
              <a:t> </a:t>
            </a:r>
            <a:r>
              <a:rPr lang="en-US" sz="3000" dirty="0" err="1">
                <a:latin typeface="Arial" pitchFamily="34" charset="0"/>
                <a:cs typeface="Arial" pitchFamily="34" charset="0"/>
              </a:rPr>
              <a:t>dan</a:t>
            </a:r>
            <a:r>
              <a:rPr lang="en-US" sz="3000" dirty="0">
                <a:latin typeface="Arial" pitchFamily="34" charset="0"/>
                <a:cs typeface="Arial" pitchFamily="34" charset="0"/>
              </a:rPr>
              <a:t> </a:t>
            </a:r>
            <a:r>
              <a:rPr lang="en-US" sz="3000" dirty="0" err="1">
                <a:latin typeface="Arial" pitchFamily="34" charset="0"/>
                <a:cs typeface="Arial" pitchFamily="34" charset="0"/>
              </a:rPr>
              <a:t>pemerintahan</a:t>
            </a:r>
            <a:r>
              <a:rPr lang="en-US" sz="3000" dirty="0">
                <a:latin typeface="Arial" pitchFamily="34" charset="0"/>
                <a:cs typeface="Arial" pitchFamily="34" charset="0"/>
              </a:rPr>
              <a:t>;</a:t>
            </a:r>
            <a:endParaRPr lang="id-ID" sz="3000" dirty="0">
              <a:latin typeface="Arial" pitchFamily="34" charset="0"/>
              <a:cs typeface="Arial" pitchFamily="34" charset="0"/>
            </a:endParaRPr>
          </a:p>
          <a:p>
            <a:pPr marL="514350" lvl="0" indent="-514350" algn="just">
              <a:buFont typeface="+mj-lt"/>
              <a:buAutoNum type="alphaLcPeriod"/>
            </a:pPr>
            <a:r>
              <a:rPr lang="en-US" sz="3000" dirty="0" err="1">
                <a:latin typeface="Arial" pitchFamily="34" charset="0"/>
                <a:cs typeface="Arial" pitchFamily="34" charset="0"/>
              </a:rPr>
              <a:t>Berhak</a:t>
            </a:r>
            <a:r>
              <a:rPr lang="en-US" sz="3000" dirty="0">
                <a:latin typeface="Arial" pitchFamily="34" charset="0"/>
                <a:cs typeface="Arial" pitchFamily="34" charset="0"/>
              </a:rPr>
              <a:t> </a:t>
            </a:r>
            <a:r>
              <a:rPr lang="en-US" sz="3000" dirty="0" err="1">
                <a:latin typeface="Arial" pitchFamily="34" charset="0"/>
                <a:cs typeface="Arial" pitchFamily="34" charset="0"/>
              </a:rPr>
              <a:t>atas</a:t>
            </a:r>
            <a:r>
              <a:rPr lang="en-US" sz="3000" dirty="0">
                <a:latin typeface="Arial" pitchFamily="34" charset="0"/>
                <a:cs typeface="Arial" pitchFamily="34" charset="0"/>
              </a:rPr>
              <a:t> </a:t>
            </a:r>
            <a:r>
              <a:rPr lang="en-US" sz="3000" dirty="0" err="1">
                <a:latin typeface="Arial" pitchFamily="34" charset="0"/>
                <a:cs typeface="Arial" pitchFamily="34" charset="0"/>
              </a:rPr>
              <a:t>pekerjaan</a:t>
            </a:r>
            <a:r>
              <a:rPr lang="en-US" sz="3000" dirty="0">
                <a:latin typeface="Arial" pitchFamily="34" charset="0"/>
                <a:cs typeface="Arial" pitchFamily="34" charset="0"/>
              </a:rPr>
              <a:t> </a:t>
            </a:r>
            <a:r>
              <a:rPr lang="en-US" sz="3000" dirty="0" err="1">
                <a:latin typeface="Arial" pitchFamily="34" charset="0"/>
                <a:cs typeface="Arial" pitchFamily="34" charset="0"/>
              </a:rPr>
              <a:t>dan</a:t>
            </a:r>
            <a:r>
              <a:rPr lang="en-US" sz="3000" dirty="0">
                <a:latin typeface="Arial" pitchFamily="34" charset="0"/>
                <a:cs typeface="Arial" pitchFamily="34" charset="0"/>
              </a:rPr>
              <a:t> </a:t>
            </a:r>
            <a:r>
              <a:rPr lang="en-US" sz="3000" dirty="0" err="1">
                <a:latin typeface="Arial" pitchFamily="34" charset="0"/>
                <a:cs typeface="Arial" pitchFamily="34" charset="0"/>
              </a:rPr>
              <a:t>penghidupan</a:t>
            </a:r>
            <a:r>
              <a:rPr lang="en-US" sz="3000" dirty="0">
                <a:latin typeface="Arial" pitchFamily="34" charset="0"/>
                <a:cs typeface="Arial" pitchFamily="34" charset="0"/>
              </a:rPr>
              <a:t> yang </a:t>
            </a:r>
            <a:r>
              <a:rPr lang="en-US" sz="3000" dirty="0" err="1">
                <a:latin typeface="Arial" pitchFamily="34" charset="0"/>
                <a:cs typeface="Arial" pitchFamily="34" charset="0"/>
              </a:rPr>
              <a:t>layak</a:t>
            </a:r>
            <a:r>
              <a:rPr lang="en-US" sz="3000" dirty="0">
                <a:latin typeface="Arial" pitchFamily="34" charset="0"/>
                <a:cs typeface="Arial" pitchFamily="34" charset="0"/>
              </a:rPr>
              <a:t> </a:t>
            </a:r>
            <a:r>
              <a:rPr lang="en-US" sz="3000" dirty="0" err="1">
                <a:latin typeface="Arial" pitchFamily="34" charset="0"/>
                <a:cs typeface="Arial" pitchFamily="34" charset="0"/>
              </a:rPr>
              <a:t>bagi</a:t>
            </a:r>
            <a:r>
              <a:rPr lang="en-US" sz="3000" dirty="0">
                <a:latin typeface="Arial" pitchFamily="34" charset="0"/>
                <a:cs typeface="Arial" pitchFamily="34" charset="0"/>
              </a:rPr>
              <a:t> 	</a:t>
            </a:r>
            <a:r>
              <a:rPr lang="en-US" sz="3000" dirty="0" err="1">
                <a:latin typeface="Arial" pitchFamily="34" charset="0"/>
                <a:cs typeface="Arial" pitchFamily="34" charset="0"/>
              </a:rPr>
              <a:t>kemanusiaan</a:t>
            </a:r>
            <a:r>
              <a:rPr lang="en-US" sz="3000" dirty="0">
                <a:latin typeface="Arial" pitchFamily="34" charset="0"/>
                <a:cs typeface="Arial" pitchFamily="34" charset="0"/>
              </a:rPr>
              <a:t> (UUD 1945 </a:t>
            </a:r>
            <a:r>
              <a:rPr lang="en-US" sz="3000" dirty="0" err="1">
                <a:latin typeface="Arial" pitchFamily="34" charset="0"/>
                <a:cs typeface="Arial" pitchFamily="34" charset="0"/>
              </a:rPr>
              <a:t>Pasal</a:t>
            </a:r>
            <a:r>
              <a:rPr lang="en-US" sz="3000" dirty="0">
                <a:latin typeface="Arial" pitchFamily="34" charset="0"/>
                <a:cs typeface="Arial" pitchFamily="34" charset="0"/>
              </a:rPr>
              <a:t> 27 </a:t>
            </a:r>
            <a:r>
              <a:rPr lang="en-US" sz="3000" dirty="0" err="1">
                <a:latin typeface="Arial" pitchFamily="34" charset="0"/>
                <a:cs typeface="Arial" pitchFamily="34" charset="0"/>
              </a:rPr>
              <a:t>aayat</a:t>
            </a:r>
            <a:r>
              <a:rPr lang="en-US" sz="3000" dirty="0">
                <a:latin typeface="Arial" pitchFamily="34" charset="0"/>
                <a:cs typeface="Arial" pitchFamily="34" charset="0"/>
              </a:rPr>
              <a:t> (2);</a:t>
            </a:r>
            <a:endParaRPr lang="id-ID" sz="3000" dirty="0">
              <a:latin typeface="Arial" pitchFamily="34" charset="0"/>
              <a:cs typeface="Arial" pitchFamily="34" charset="0"/>
            </a:endParaRPr>
          </a:p>
          <a:p>
            <a:pPr marL="514350" lvl="0" indent="-514350" algn="just">
              <a:buFont typeface="+mj-lt"/>
              <a:buAutoNum type="alphaLcPeriod"/>
            </a:pPr>
            <a:r>
              <a:rPr lang="en-US" sz="3000" dirty="0" err="1">
                <a:latin typeface="Arial" pitchFamily="34" charset="0"/>
                <a:cs typeface="Arial" pitchFamily="34" charset="0"/>
              </a:rPr>
              <a:t>Ikut</a:t>
            </a:r>
            <a:r>
              <a:rPr lang="en-US" sz="3000" dirty="0">
                <a:latin typeface="Arial" pitchFamily="34" charset="0"/>
                <a:cs typeface="Arial" pitchFamily="34" charset="0"/>
              </a:rPr>
              <a:t> </a:t>
            </a:r>
            <a:r>
              <a:rPr lang="en-US" sz="3000" dirty="0" err="1">
                <a:latin typeface="Arial" pitchFamily="34" charset="0"/>
                <a:cs typeface="Arial" pitchFamily="34" charset="0"/>
              </a:rPr>
              <a:t>serta</a:t>
            </a:r>
            <a:r>
              <a:rPr lang="en-US" sz="3000" dirty="0">
                <a:latin typeface="Arial" pitchFamily="34" charset="0"/>
                <a:cs typeface="Arial" pitchFamily="34" charset="0"/>
              </a:rPr>
              <a:t> </a:t>
            </a:r>
            <a:r>
              <a:rPr lang="en-US" sz="3000" dirty="0" err="1">
                <a:latin typeface="Arial" pitchFamily="34" charset="0"/>
                <a:cs typeface="Arial" pitchFamily="34" charset="0"/>
              </a:rPr>
              <a:t>dalam</a:t>
            </a:r>
            <a:r>
              <a:rPr lang="en-US" sz="3000" dirty="0">
                <a:latin typeface="Arial" pitchFamily="34" charset="0"/>
                <a:cs typeface="Arial" pitchFamily="34" charset="0"/>
              </a:rPr>
              <a:t> </a:t>
            </a:r>
            <a:r>
              <a:rPr lang="en-US" sz="3000" dirty="0" err="1">
                <a:latin typeface="Arial" pitchFamily="34" charset="0"/>
                <a:cs typeface="Arial" pitchFamily="34" charset="0"/>
              </a:rPr>
              <a:t>pembelaan</a:t>
            </a:r>
            <a:r>
              <a:rPr lang="en-US" sz="3000" dirty="0">
                <a:latin typeface="Arial" pitchFamily="34" charset="0"/>
                <a:cs typeface="Arial" pitchFamily="34" charset="0"/>
              </a:rPr>
              <a:t> </a:t>
            </a:r>
            <a:r>
              <a:rPr lang="en-US" sz="3000" dirty="0" err="1">
                <a:latin typeface="Arial" pitchFamily="34" charset="0"/>
                <a:cs typeface="Arial" pitchFamily="34" charset="0"/>
              </a:rPr>
              <a:t>negara</a:t>
            </a:r>
            <a:r>
              <a:rPr lang="en-US" sz="3000" dirty="0">
                <a:latin typeface="Arial" pitchFamily="34" charset="0"/>
                <a:cs typeface="Arial" pitchFamily="34" charset="0"/>
              </a:rPr>
              <a:t> (UUD 1945 </a:t>
            </a:r>
            <a:r>
              <a:rPr lang="en-US" sz="3000" dirty="0" err="1">
                <a:latin typeface="Arial" pitchFamily="34" charset="0"/>
                <a:cs typeface="Arial" pitchFamily="34" charset="0"/>
              </a:rPr>
              <a:t>Pasal</a:t>
            </a:r>
            <a:r>
              <a:rPr lang="en-US" sz="3000" dirty="0">
                <a:latin typeface="Arial" pitchFamily="34" charset="0"/>
                <a:cs typeface="Arial" pitchFamily="34" charset="0"/>
              </a:rPr>
              <a:t> 27 </a:t>
            </a:r>
            <a:r>
              <a:rPr lang="en-US" sz="3000" dirty="0" err="1">
                <a:latin typeface="Arial" pitchFamily="34" charset="0"/>
                <a:cs typeface="Arial" pitchFamily="34" charset="0"/>
              </a:rPr>
              <a:t>ayat</a:t>
            </a:r>
            <a:r>
              <a:rPr lang="en-US" sz="3000" dirty="0">
                <a:latin typeface="Arial" pitchFamily="34" charset="0"/>
                <a:cs typeface="Arial" pitchFamily="34" charset="0"/>
              </a:rPr>
              <a:t> (3);</a:t>
            </a:r>
            <a:endParaRPr lang="id-ID" sz="3000" dirty="0">
              <a:latin typeface="Arial" pitchFamily="34" charset="0"/>
              <a:cs typeface="Arial" pitchFamily="34" charset="0"/>
            </a:endParaRPr>
          </a:p>
          <a:p>
            <a:pPr marL="514350" lvl="0" indent="-514350" algn="just">
              <a:buFont typeface="+mj-lt"/>
              <a:buAutoNum type="alphaLcPeriod"/>
            </a:pPr>
            <a:r>
              <a:rPr lang="en-US" sz="3000" dirty="0" err="1">
                <a:latin typeface="Arial" pitchFamily="34" charset="0"/>
                <a:cs typeface="Arial" pitchFamily="34" charset="0"/>
              </a:rPr>
              <a:t>Hak</a:t>
            </a:r>
            <a:r>
              <a:rPr lang="en-US" sz="3000" dirty="0">
                <a:latin typeface="Arial" pitchFamily="34" charset="0"/>
                <a:cs typeface="Arial" pitchFamily="34" charset="0"/>
              </a:rPr>
              <a:t> </a:t>
            </a:r>
            <a:r>
              <a:rPr lang="en-US" sz="3000" dirty="0" err="1">
                <a:latin typeface="Arial" pitchFamily="34" charset="0"/>
                <a:cs typeface="Arial" pitchFamily="34" charset="0"/>
              </a:rPr>
              <a:t>atas</a:t>
            </a:r>
            <a:r>
              <a:rPr lang="en-US" sz="3000" dirty="0">
                <a:latin typeface="Arial" pitchFamily="34" charset="0"/>
                <a:cs typeface="Arial" pitchFamily="34" charset="0"/>
              </a:rPr>
              <a:t> </a:t>
            </a:r>
            <a:r>
              <a:rPr lang="en-US" sz="3000" dirty="0" err="1">
                <a:latin typeface="Arial" pitchFamily="34" charset="0"/>
                <a:cs typeface="Arial" pitchFamily="34" charset="0"/>
              </a:rPr>
              <a:t>kemerdekaan</a:t>
            </a:r>
            <a:r>
              <a:rPr lang="en-US" sz="3000" dirty="0">
                <a:latin typeface="Arial" pitchFamily="34" charset="0"/>
                <a:cs typeface="Arial" pitchFamily="34" charset="0"/>
              </a:rPr>
              <a:t> </a:t>
            </a:r>
            <a:r>
              <a:rPr lang="en-US" sz="3000" dirty="0" err="1">
                <a:latin typeface="Arial" pitchFamily="34" charset="0"/>
                <a:cs typeface="Arial" pitchFamily="34" charset="0"/>
              </a:rPr>
              <a:t>berserikat</a:t>
            </a:r>
            <a:r>
              <a:rPr lang="en-US" sz="3000" dirty="0">
                <a:latin typeface="Arial" pitchFamily="34" charset="0"/>
                <a:cs typeface="Arial" pitchFamily="34" charset="0"/>
              </a:rPr>
              <a:t> </a:t>
            </a:r>
            <a:r>
              <a:rPr lang="en-US" sz="3000" dirty="0" err="1">
                <a:latin typeface="Arial" pitchFamily="34" charset="0"/>
                <a:cs typeface="Arial" pitchFamily="34" charset="0"/>
              </a:rPr>
              <a:t>dan</a:t>
            </a:r>
            <a:r>
              <a:rPr lang="en-US" sz="3000" dirty="0">
                <a:latin typeface="Arial" pitchFamily="34" charset="0"/>
                <a:cs typeface="Arial" pitchFamily="34" charset="0"/>
              </a:rPr>
              <a:t> </a:t>
            </a:r>
            <a:r>
              <a:rPr lang="en-US" sz="3000" dirty="0" err="1">
                <a:latin typeface="Arial" pitchFamily="34" charset="0"/>
                <a:cs typeface="Arial" pitchFamily="34" charset="0"/>
              </a:rPr>
              <a:t>berkumpul</a:t>
            </a:r>
            <a:r>
              <a:rPr lang="en-US" sz="3000" dirty="0">
                <a:latin typeface="Arial" pitchFamily="34" charset="0"/>
                <a:cs typeface="Arial" pitchFamily="34" charset="0"/>
              </a:rPr>
              <a:t>, </a:t>
            </a:r>
            <a:r>
              <a:rPr lang="en-US" sz="3000" dirty="0" err="1">
                <a:latin typeface="Arial" pitchFamily="34" charset="0"/>
                <a:cs typeface="Arial" pitchFamily="34" charset="0"/>
              </a:rPr>
              <a:t>mengeluarkan</a:t>
            </a:r>
            <a:r>
              <a:rPr lang="en-US" sz="3000" dirty="0">
                <a:latin typeface="Arial" pitchFamily="34" charset="0"/>
                <a:cs typeface="Arial" pitchFamily="34" charset="0"/>
              </a:rPr>
              <a:t> </a:t>
            </a:r>
            <a:r>
              <a:rPr lang="en-US" sz="3000" dirty="0" err="1">
                <a:latin typeface="Arial" pitchFamily="34" charset="0"/>
                <a:cs typeface="Arial" pitchFamily="34" charset="0"/>
              </a:rPr>
              <a:t>pikiran</a:t>
            </a:r>
            <a:r>
              <a:rPr lang="en-US" sz="3000" dirty="0">
                <a:latin typeface="Arial" pitchFamily="34" charset="0"/>
                <a:cs typeface="Arial" pitchFamily="34" charset="0"/>
              </a:rPr>
              <a:t> </a:t>
            </a:r>
            <a:r>
              <a:rPr lang="en-US" sz="3000" dirty="0" err="1">
                <a:latin typeface="Arial" pitchFamily="34" charset="0"/>
                <a:cs typeface="Arial" pitchFamily="34" charset="0"/>
              </a:rPr>
              <a:t>dengan</a:t>
            </a:r>
            <a:r>
              <a:rPr lang="en-US" sz="3000" dirty="0">
                <a:latin typeface="Arial" pitchFamily="34" charset="0"/>
                <a:cs typeface="Arial" pitchFamily="34" charset="0"/>
              </a:rPr>
              <a:t> </a:t>
            </a:r>
            <a:r>
              <a:rPr lang="en-US" sz="3000" dirty="0" err="1">
                <a:latin typeface="Arial" pitchFamily="34" charset="0"/>
                <a:cs typeface="Arial" pitchFamily="34" charset="0"/>
              </a:rPr>
              <a:t>lisan</a:t>
            </a:r>
            <a:r>
              <a:rPr lang="en-US" sz="3000" dirty="0">
                <a:latin typeface="Arial" pitchFamily="34" charset="0"/>
                <a:cs typeface="Arial" pitchFamily="34" charset="0"/>
              </a:rPr>
              <a:t> </a:t>
            </a:r>
            <a:r>
              <a:rPr lang="en-US" sz="3000" dirty="0" err="1">
                <a:latin typeface="Arial" pitchFamily="34" charset="0"/>
                <a:cs typeface="Arial" pitchFamily="34" charset="0"/>
              </a:rPr>
              <a:t>dan</a:t>
            </a:r>
            <a:r>
              <a:rPr lang="en-US" sz="3000" dirty="0">
                <a:latin typeface="Arial" pitchFamily="34" charset="0"/>
                <a:cs typeface="Arial" pitchFamily="34" charset="0"/>
              </a:rPr>
              <a:t> </a:t>
            </a:r>
            <a:r>
              <a:rPr lang="en-US" sz="3000" dirty="0" err="1">
                <a:latin typeface="Arial" pitchFamily="34" charset="0"/>
                <a:cs typeface="Arial" pitchFamily="34" charset="0"/>
              </a:rPr>
              <a:t>tulisan</a:t>
            </a:r>
            <a:r>
              <a:rPr lang="en-US" sz="3000" dirty="0">
                <a:latin typeface="Arial" pitchFamily="34" charset="0"/>
                <a:cs typeface="Arial" pitchFamily="34" charset="0"/>
              </a:rPr>
              <a:t> (UUD 1945 </a:t>
            </a:r>
            <a:r>
              <a:rPr lang="en-US" sz="3000" dirty="0" err="1">
                <a:latin typeface="Arial" pitchFamily="34" charset="0"/>
                <a:cs typeface="Arial" pitchFamily="34" charset="0"/>
              </a:rPr>
              <a:t>Pasal</a:t>
            </a:r>
            <a:r>
              <a:rPr lang="en-US" sz="3000" dirty="0">
                <a:latin typeface="Arial" pitchFamily="34" charset="0"/>
                <a:cs typeface="Arial" pitchFamily="34" charset="0"/>
              </a:rPr>
              <a:t> 28);</a:t>
            </a:r>
            <a:endParaRPr lang="id-ID" sz="3000" dirty="0">
              <a:latin typeface="Arial" pitchFamily="34" charset="0"/>
              <a:cs typeface="Arial" pitchFamily="34" charset="0"/>
            </a:endParaRPr>
          </a:p>
          <a:p>
            <a:endParaRPr lang="id-ID" dirty="0"/>
          </a:p>
        </p:txBody>
      </p:sp>
    </p:spTree>
    <p:extLst>
      <p:ext uri="{BB962C8B-B14F-4D97-AF65-F5344CB8AC3E}">
        <p14:creationId xmlns:p14="http://schemas.microsoft.com/office/powerpoint/2010/main" val="400408256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514350" lvl="0" indent="-514350" algn="just">
              <a:buFont typeface="+mj-lt"/>
              <a:buAutoNum type="alphaLcPeriod" startAt="5"/>
            </a:pPr>
            <a:r>
              <a:rPr lang="en-US" sz="2600" dirty="0" err="1">
                <a:latin typeface="Arial" pitchFamily="34" charset="0"/>
                <a:cs typeface="Arial" pitchFamily="34" charset="0"/>
              </a:rPr>
              <a:t>Hak</a:t>
            </a:r>
            <a:r>
              <a:rPr lang="en-US" sz="2600" dirty="0">
                <a:latin typeface="Arial" pitchFamily="34" charset="0"/>
                <a:cs typeface="Arial" pitchFamily="34" charset="0"/>
              </a:rPr>
              <a:t> </a:t>
            </a:r>
            <a:r>
              <a:rPr lang="en-US" sz="2600" dirty="0" err="1">
                <a:latin typeface="Arial" pitchFamily="34" charset="0"/>
                <a:cs typeface="Arial" pitchFamily="34" charset="0"/>
              </a:rPr>
              <a:t>untuk</a:t>
            </a:r>
            <a:r>
              <a:rPr lang="en-US" sz="2600" dirty="0">
                <a:latin typeface="Arial" pitchFamily="34" charset="0"/>
                <a:cs typeface="Arial" pitchFamily="34" charset="0"/>
              </a:rPr>
              <a:t> </a:t>
            </a:r>
            <a:r>
              <a:rPr lang="en-US" sz="2600" dirty="0" err="1">
                <a:latin typeface="Arial" pitchFamily="34" charset="0"/>
                <a:cs typeface="Arial" pitchFamily="34" charset="0"/>
              </a:rPr>
              <a:t>memeluk</a:t>
            </a:r>
            <a:r>
              <a:rPr lang="en-US" sz="2600" dirty="0">
                <a:latin typeface="Arial" pitchFamily="34" charset="0"/>
                <a:cs typeface="Arial" pitchFamily="34" charset="0"/>
              </a:rPr>
              <a:t> </a:t>
            </a:r>
            <a:r>
              <a:rPr lang="en-US" sz="2600" dirty="0" smtClean="0">
                <a:latin typeface="Arial" pitchFamily="34" charset="0"/>
                <a:cs typeface="Arial" pitchFamily="34" charset="0"/>
              </a:rPr>
              <a:t>agama </a:t>
            </a:r>
            <a:r>
              <a:rPr lang="en-US" sz="2600" dirty="0" err="1">
                <a:latin typeface="Arial" pitchFamily="34" charset="0"/>
                <a:cs typeface="Arial" pitchFamily="34" charset="0"/>
              </a:rPr>
              <a:t>masing-masing</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untuk</a:t>
            </a:r>
            <a:r>
              <a:rPr lang="en-US" sz="2600" dirty="0">
                <a:latin typeface="Arial" pitchFamily="34" charset="0"/>
                <a:cs typeface="Arial" pitchFamily="34" charset="0"/>
              </a:rPr>
              <a:t> </a:t>
            </a:r>
            <a:r>
              <a:rPr lang="en-US" sz="2600" dirty="0" err="1">
                <a:latin typeface="Arial" pitchFamily="34" charset="0"/>
                <a:cs typeface="Arial" pitchFamily="34" charset="0"/>
              </a:rPr>
              <a:t>beribadat</a:t>
            </a:r>
            <a:r>
              <a:rPr lang="en-US" sz="2600" dirty="0">
                <a:latin typeface="Arial" pitchFamily="34" charset="0"/>
                <a:cs typeface="Arial" pitchFamily="34" charset="0"/>
              </a:rPr>
              <a:t> </a:t>
            </a:r>
            <a:r>
              <a:rPr lang="en-US" sz="2600" dirty="0" err="1">
                <a:latin typeface="Arial" pitchFamily="34" charset="0"/>
                <a:cs typeface="Arial" pitchFamily="34" charset="0"/>
              </a:rPr>
              <a:t>menurut</a:t>
            </a:r>
            <a:r>
              <a:rPr lang="en-US" sz="2600" dirty="0">
                <a:latin typeface="Arial" pitchFamily="34" charset="0"/>
                <a:cs typeface="Arial" pitchFamily="34" charset="0"/>
              </a:rPr>
              <a:t> </a:t>
            </a:r>
            <a:r>
              <a:rPr lang="en-US" sz="2600" dirty="0" err="1">
                <a:latin typeface="Arial" pitchFamily="34" charset="0"/>
                <a:cs typeface="Arial" pitchFamily="34" charset="0"/>
              </a:rPr>
              <a:t>agamanya</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kepercayaan</a:t>
            </a:r>
            <a:r>
              <a:rPr lang="en-US" sz="2600" dirty="0">
                <a:latin typeface="Arial" pitchFamily="34" charset="0"/>
                <a:cs typeface="Arial" pitchFamily="34" charset="0"/>
              </a:rPr>
              <a:t> (UUD 1945 </a:t>
            </a:r>
            <a:r>
              <a:rPr lang="en-US" sz="2600" dirty="0" err="1">
                <a:latin typeface="Arial" pitchFamily="34" charset="0"/>
                <a:cs typeface="Arial" pitchFamily="34" charset="0"/>
              </a:rPr>
              <a:t>Pasal</a:t>
            </a:r>
            <a:r>
              <a:rPr lang="en-US" sz="2600" dirty="0">
                <a:latin typeface="Arial" pitchFamily="34" charset="0"/>
                <a:cs typeface="Arial" pitchFamily="34" charset="0"/>
              </a:rPr>
              <a:t> 29 </a:t>
            </a:r>
            <a:r>
              <a:rPr lang="en-US" sz="2600" dirty="0" err="1">
                <a:latin typeface="Arial" pitchFamily="34" charset="0"/>
                <a:cs typeface="Arial" pitchFamily="34" charset="0"/>
              </a:rPr>
              <a:t>ayat</a:t>
            </a:r>
            <a:r>
              <a:rPr lang="en-US" sz="2600" dirty="0">
                <a:latin typeface="Arial" pitchFamily="34" charset="0"/>
                <a:cs typeface="Arial" pitchFamily="34" charset="0"/>
              </a:rPr>
              <a:t> (2);</a:t>
            </a:r>
            <a:endParaRPr lang="id-ID" sz="2600" dirty="0">
              <a:latin typeface="Arial" pitchFamily="34" charset="0"/>
              <a:cs typeface="Arial" pitchFamily="34" charset="0"/>
            </a:endParaRPr>
          </a:p>
          <a:p>
            <a:pPr marL="514350" lvl="0" indent="-514350" algn="just">
              <a:buFont typeface="+mj-lt"/>
              <a:buAutoNum type="alphaLcPeriod" startAt="6"/>
            </a:pPr>
            <a:r>
              <a:rPr lang="en-US" sz="2600" dirty="0" err="1">
                <a:latin typeface="Arial" pitchFamily="34" charset="0"/>
                <a:cs typeface="Arial" pitchFamily="34" charset="0"/>
              </a:rPr>
              <a:t>Ikut</a:t>
            </a:r>
            <a:r>
              <a:rPr lang="en-US" sz="2600" dirty="0">
                <a:latin typeface="Arial" pitchFamily="34" charset="0"/>
                <a:cs typeface="Arial" pitchFamily="34" charset="0"/>
              </a:rPr>
              <a:t> </a:t>
            </a:r>
            <a:r>
              <a:rPr lang="en-US" sz="2600" dirty="0" err="1">
                <a:latin typeface="Arial" pitchFamily="34" charset="0"/>
                <a:cs typeface="Arial" pitchFamily="34" charset="0"/>
              </a:rPr>
              <a:t>serta</a:t>
            </a:r>
            <a:r>
              <a:rPr lang="en-US" sz="2600" dirty="0">
                <a:latin typeface="Arial" pitchFamily="34" charset="0"/>
                <a:cs typeface="Arial" pitchFamily="34" charset="0"/>
              </a:rPr>
              <a:t> </a:t>
            </a:r>
            <a:r>
              <a:rPr lang="en-US" sz="2600" dirty="0" err="1">
                <a:latin typeface="Arial" pitchFamily="34" charset="0"/>
                <a:cs typeface="Arial" pitchFamily="34" charset="0"/>
              </a:rPr>
              <a:t>dalam</a:t>
            </a:r>
            <a:r>
              <a:rPr lang="en-US" sz="2600" dirty="0">
                <a:latin typeface="Arial" pitchFamily="34" charset="0"/>
                <a:cs typeface="Arial" pitchFamily="34" charset="0"/>
              </a:rPr>
              <a:t> </a:t>
            </a:r>
            <a:r>
              <a:rPr lang="en-US" sz="2600" dirty="0" err="1">
                <a:latin typeface="Arial" pitchFamily="34" charset="0"/>
                <a:cs typeface="Arial" pitchFamily="34" charset="0"/>
              </a:rPr>
              <a:t>usaha</a:t>
            </a:r>
            <a:r>
              <a:rPr lang="en-US" sz="2600" dirty="0">
                <a:latin typeface="Arial" pitchFamily="34" charset="0"/>
                <a:cs typeface="Arial" pitchFamily="34" charset="0"/>
              </a:rPr>
              <a:t> </a:t>
            </a:r>
            <a:r>
              <a:rPr lang="en-US" sz="2600" dirty="0" err="1">
                <a:latin typeface="Arial" pitchFamily="34" charset="0"/>
                <a:cs typeface="Arial" pitchFamily="34" charset="0"/>
              </a:rPr>
              <a:t>pertahanan</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keamanan</a:t>
            </a:r>
            <a:r>
              <a:rPr lang="en-US" sz="2600" dirty="0">
                <a:latin typeface="Arial" pitchFamily="34" charset="0"/>
                <a:cs typeface="Arial" pitchFamily="34" charset="0"/>
              </a:rPr>
              <a:t> </a:t>
            </a:r>
            <a:r>
              <a:rPr lang="en-US" sz="2600" dirty="0" err="1">
                <a:latin typeface="Arial" pitchFamily="34" charset="0"/>
                <a:cs typeface="Arial" pitchFamily="34" charset="0"/>
              </a:rPr>
              <a:t>negara</a:t>
            </a:r>
            <a:r>
              <a:rPr lang="en-US" sz="2600" dirty="0">
                <a:latin typeface="Arial" pitchFamily="34" charset="0"/>
                <a:cs typeface="Arial" pitchFamily="34" charset="0"/>
              </a:rPr>
              <a:t> (UUD 	1945 </a:t>
            </a:r>
            <a:r>
              <a:rPr lang="en-US" sz="2600" dirty="0" err="1">
                <a:latin typeface="Arial" pitchFamily="34" charset="0"/>
                <a:cs typeface="Arial" pitchFamily="34" charset="0"/>
              </a:rPr>
              <a:t>Pasal</a:t>
            </a:r>
            <a:r>
              <a:rPr lang="en-US" sz="2600" dirty="0">
                <a:latin typeface="Arial" pitchFamily="34" charset="0"/>
                <a:cs typeface="Arial" pitchFamily="34" charset="0"/>
              </a:rPr>
              <a:t> 30 </a:t>
            </a:r>
            <a:r>
              <a:rPr lang="en-US" sz="2600" dirty="0" err="1">
                <a:latin typeface="Arial" pitchFamily="34" charset="0"/>
                <a:cs typeface="Arial" pitchFamily="34" charset="0"/>
              </a:rPr>
              <a:t>ayat</a:t>
            </a:r>
            <a:r>
              <a:rPr lang="en-US" sz="2600" dirty="0">
                <a:latin typeface="Arial" pitchFamily="34" charset="0"/>
                <a:cs typeface="Arial" pitchFamily="34" charset="0"/>
              </a:rPr>
              <a:t> (1);</a:t>
            </a:r>
            <a:endParaRPr lang="id-ID" sz="2600" dirty="0">
              <a:latin typeface="Arial" pitchFamily="34" charset="0"/>
              <a:cs typeface="Arial" pitchFamily="34" charset="0"/>
            </a:endParaRPr>
          </a:p>
          <a:p>
            <a:pPr marL="514350" lvl="0" indent="-514350" algn="just">
              <a:buFont typeface="+mj-lt"/>
              <a:buAutoNum type="alphaLcPeriod" startAt="7"/>
            </a:pPr>
            <a:r>
              <a:rPr lang="en-US" sz="2600" dirty="0" err="1">
                <a:latin typeface="Arial" pitchFamily="34" charset="0"/>
                <a:cs typeface="Arial" pitchFamily="34" charset="0"/>
              </a:rPr>
              <a:t>Hak</a:t>
            </a:r>
            <a:r>
              <a:rPr lang="en-US" sz="2600" dirty="0">
                <a:latin typeface="Arial" pitchFamily="34" charset="0"/>
                <a:cs typeface="Arial" pitchFamily="34" charset="0"/>
              </a:rPr>
              <a:t> </a:t>
            </a:r>
            <a:r>
              <a:rPr lang="en-US" sz="2600" dirty="0" err="1">
                <a:latin typeface="Arial" pitchFamily="34" charset="0"/>
                <a:cs typeface="Arial" pitchFamily="34" charset="0"/>
              </a:rPr>
              <a:t>untuk</a:t>
            </a:r>
            <a:r>
              <a:rPr lang="en-US" sz="2600" dirty="0">
                <a:latin typeface="Arial" pitchFamily="34" charset="0"/>
                <a:cs typeface="Arial" pitchFamily="34" charset="0"/>
              </a:rPr>
              <a:t> </a:t>
            </a:r>
            <a:r>
              <a:rPr lang="en-US" sz="2600" dirty="0" err="1">
                <a:latin typeface="Arial" pitchFamily="34" charset="0"/>
                <a:cs typeface="Arial" pitchFamily="34" charset="0"/>
              </a:rPr>
              <a:t>mendapat</a:t>
            </a:r>
            <a:r>
              <a:rPr lang="en-US" sz="2600" dirty="0">
                <a:latin typeface="Arial" pitchFamily="34" charset="0"/>
                <a:cs typeface="Arial" pitchFamily="34" charset="0"/>
              </a:rPr>
              <a:t> </a:t>
            </a:r>
            <a:r>
              <a:rPr lang="en-US" sz="2600" dirty="0" err="1">
                <a:latin typeface="Arial" pitchFamily="34" charset="0"/>
                <a:cs typeface="Arial" pitchFamily="34" charset="0"/>
              </a:rPr>
              <a:t>pendidikan</a:t>
            </a:r>
            <a:r>
              <a:rPr lang="en-US" sz="2600" dirty="0">
                <a:latin typeface="Arial" pitchFamily="34" charset="0"/>
                <a:cs typeface="Arial" pitchFamily="34" charset="0"/>
              </a:rPr>
              <a:t> (UUD 1945 </a:t>
            </a:r>
            <a:r>
              <a:rPr lang="en-US" sz="2600" dirty="0" err="1">
                <a:latin typeface="Arial" pitchFamily="34" charset="0"/>
                <a:cs typeface="Arial" pitchFamily="34" charset="0"/>
              </a:rPr>
              <a:t>Pasal</a:t>
            </a:r>
            <a:r>
              <a:rPr lang="en-US" sz="2600" dirty="0">
                <a:latin typeface="Arial" pitchFamily="34" charset="0"/>
                <a:cs typeface="Arial" pitchFamily="34" charset="0"/>
              </a:rPr>
              <a:t> 31 </a:t>
            </a:r>
            <a:r>
              <a:rPr lang="en-US" sz="2600" dirty="0" err="1">
                <a:latin typeface="Arial" pitchFamily="34" charset="0"/>
                <a:cs typeface="Arial" pitchFamily="34" charset="0"/>
              </a:rPr>
              <a:t>ayat</a:t>
            </a:r>
            <a:r>
              <a:rPr lang="en-US" sz="2600" dirty="0">
                <a:latin typeface="Arial" pitchFamily="34" charset="0"/>
                <a:cs typeface="Arial" pitchFamily="34" charset="0"/>
              </a:rPr>
              <a:t> (1);</a:t>
            </a:r>
            <a:endParaRPr lang="id-ID" sz="2600" dirty="0">
              <a:latin typeface="Arial" pitchFamily="34" charset="0"/>
              <a:cs typeface="Arial" pitchFamily="34" charset="0"/>
            </a:endParaRPr>
          </a:p>
          <a:p>
            <a:pPr marL="514350" lvl="0" indent="-514350" algn="just">
              <a:buFont typeface="+mj-lt"/>
              <a:buAutoNum type="alphaLcPeriod" startAt="8"/>
            </a:pPr>
            <a:r>
              <a:rPr lang="en-US" sz="2600" dirty="0" err="1">
                <a:latin typeface="Arial" pitchFamily="34" charset="0"/>
                <a:cs typeface="Arial" pitchFamily="34" charset="0"/>
              </a:rPr>
              <a:t>Memelihara</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mengembangkan</a:t>
            </a:r>
            <a:r>
              <a:rPr lang="en-US" sz="2600" dirty="0">
                <a:latin typeface="Arial" pitchFamily="34" charset="0"/>
                <a:cs typeface="Arial" pitchFamily="34" charset="0"/>
              </a:rPr>
              <a:t> </a:t>
            </a:r>
            <a:r>
              <a:rPr lang="en-US" sz="2600" dirty="0" err="1">
                <a:latin typeface="Arial" pitchFamily="34" charset="0"/>
                <a:cs typeface="Arial" pitchFamily="34" charset="0"/>
              </a:rPr>
              <a:t>nilai-nilai</a:t>
            </a:r>
            <a:r>
              <a:rPr lang="en-US" sz="2600" dirty="0">
                <a:latin typeface="Arial" pitchFamily="34" charset="0"/>
                <a:cs typeface="Arial" pitchFamily="34" charset="0"/>
              </a:rPr>
              <a:t> </a:t>
            </a:r>
            <a:r>
              <a:rPr lang="en-US" sz="2600" dirty="0" err="1">
                <a:latin typeface="Arial" pitchFamily="34" charset="0"/>
                <a:cs typeface="Arial" pitchFamily="34" charset="0"/>
              </a:rPr>
              <a:t>budayanya</a:t>
            </a:r>
            <a:r>
              <a:rPr lang="en-US" sz="2600" dirty="0">
                <a:latin typeface="Arial" pitchFamily="34" charset="0"/>
                <a:cs typeface="Arial" pitchFamily="34" charset="0"/>
              </a:rPr>
              <a:t> (UUD 1945 </a:t>
            </a:r>
            <a:r>
              <a:rPr lang="en-US" sz="2600" dirty="0" err="1">
                <a:latin typeface="Arial" pitchFamily="34" charset="0"/>
                <a:cs typeface="Arial" pitchFamily="34" charset="0"/>
              </a:rPr>
              <a:t>Pasal</a:t>
            </a:r>
            <a:r>
              <a:rPr lang="en-US" sz="2600" dirty="0">
                <a:latin typeface="Arial" pitchFamily="34" charset="0"/>
                <a:cs typeface="Arial" pitchFamily="34" charset="0"/>
              </a:rPr>
              <a:t> 32 </a:t>
            </a:r>
            <a:r>
              <a:rPr lang="en-US" sz="2600" dirty="0" err="1">
                <a:latin typeface="Arial" pitchFamily="34" charset="0"/>
                <a:cs typeface="Arial" pitchFamily="34" charset="0"/>
              </a:rPr>
              <a:t>aya</a:t>
            </a:r>
            <a:r>
              <a:rPr lang="en-US" sz="2600" dirty="0">
                <a:latin typeface="Arial" pitchFamily="34" charset="0"/>
                <a:cs typeface="Arial" pitchFamily="34" charset="0"/>
              </a:rPr>
              <a:t> (1);</a:t>
            </a:r>
            <a:endParaRPr lang="id-ID" sz="2600" dirty="0">
              <a:latin typeface="Arial" pitchFamily="34" charset="0"/>
              <a:cs typeface="Arial" pitchFamily="34" charset="0"/>
            </a:endParaRPr>
          </a:p>
          <a:p>
            <a:pPr marL="514350" lvl="0" indent="-514350" algn="just">
              <a:buFont typeface="+mj-lt"/>
              <a:buAutoNum type="alphaLcPeriod" startAt="9"/>
            </a:pPr>
            <a:r>
              <a:rPr lang="en-US" sz="2600" dirty="0" err="1">
                <a:latin typeface="Arial" pitchFamily="34" charset="0"/>
                <a:cs typeface="Arial" pitchFamily="34" charset="0"/>
              </a:rPr>
              <a:t>Hak</a:t>
            </a:r>
            <a:r>
              <a:rPr lang="en-US" sz="2600" dirty="0">
                <a:latin typeface="Arial" pitchFamily="34" charset="0"/>
                <a:cs typeface="Arial" pitchFamily="34" charset="0"/>
              </a:rPr>
              <a:t> </a:t>
            </a:r>
            <a:r>
              <a:rPr lang="en-US" sz="2600" dirty="0" err="1">
                <a:latin typeface="Arial" pitchFamily="34" charset="0"/>
                <a:cs typeface="Arial" pitchFamily="34" charset="0"/>
              </a:rPr>
              <a:t>khusus</a:t>
            </a:r>
            <a:r>
              <a:rPr lang="en-US" sz="2600" dirty="0">
                <a:latin typeface="Arial" pitchFamily="34" charset="0"/>
                <a:cs typeface="Arial" pitchFamily="34" charset="0"/>
              </a:rPr>
              <a:t> fakir </a:t>
            </a:r>
            <a:r>
              <a:rPr lang="en-US" sz="2600" dirty="0" err="1">
                <a:latin typeface="Arial" pitchFamily="34" charset="0"/>
                <a:cs typeface="Arial" pitchFamily="34" charset="0"/>
              </a:rPr>
              <a:t>miskin</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anak-anak</a:t>
            </a:r>
            <a:r>
              <a:rPr lang="en-US" sz="2600" dirty="0">
                <a:latin typeface="Arial" pitchFamily="34" charset="0"/>
                <a:cs typeface="Arial" pitchFamily="34" charset="0"/>
              </a:rPr>
              <a:t> </a:t>
            </a:r>
            <a:r>
              <a:rPr lang="en-US" sz="2600" dirty="0" err="1">
                <a:latin typeface="Arial" pitchFamily="34" charset="0"/>
                <a:cs typeface="Arial" pitchFamily="34" charset="0"/>
              </a:rPr>
              <a:t>terlantar</a:t>
            </a:r>
            <a:r>
              <a:rPr lang="en-US" sz="2600" dirty="0">
                <a:latin typeface="Arial" pitchFamily="34" charset="0"/>
                <a:cs typeface="Arial" pitchFamily="34" charset="0"/>
              </a:rPr>
              <a:t> </a:t>
            </a:r>
            <a:r>
              <a:rPr lang="en-US" sz="2600" dirty="0" err="1">
                <a:latin typeface="Arial" pitchFamily="34" charset="0"/>
                <a:cs typeface="Arial" pitchFamily="34" charset="0"/>
              </a:rPr>
              <a:t>dipelihara</a:t>
            </a:r>
            <a:r>
              <a:rPr lang="en-US" sz="2600" dirty="0">
                <a:latin typeface="Arial" pitchFamily="34" charset="0"/>
                <a:cs typeface="Arial" pitchFamily="34" charset="0"/>
              </a:rPr>
              <a:t> </a:t>
            </a:r>
            <a:r>
              <a:rPr lang="en-US" sz="2600" dirty="0" err="1">
                <a:latin typeface="Arial" pitchFamily="34" charset="0"/>
                <a:cs typeface="Arial" pitchFamily="34" charset="0"/>
              </a:rPr>
              <a:t>oleh</a:t>
            </a:r>
            <a:r>
              <a:rPr lang="en-US" sz="2600" dirty="0">
                <a:latin typeface="Arial" pitchFamily="34" charset="0"/>
                <a:cs typeface="Arial" pitchFamily="34" charset="0"/>
              </a:rPr>
              <a:t> </a:t>
            </a:r>
            <a:r>
              <a:rPr lang="en-US" sz="2600" dirty="0" err="1" smtClean="0">
                <a:latin typeface="Arial" pitchFamily="34" charset="0"/>
                <a:cs typeface="Arial" pitchFamily="34" charset="0"/>
              </a:rPr>
              <a:t>negara</a:t>
            </a:r>
            <a:r>
              <a:rPr lang="en-US" sz="2600" dirty="0" smtClean="0">
                <a:latin typeface="Arial" pitchFamily="34" charset="0"/>
                <a:cs typeface="Arial" pitchFamily="34" charset="0"/>
              </a:rPr>
              <a:t> </a:t>
            </a:r>
            <a:r>
              <a:rPr lang="en-US" sz="2600" dirty="0">
                <a:latin typeface="Arial" pitchFamily="34" charset="0"/>
                <a:cs typeface="Arial" pitchFamily="34" charset="0"/>
              </a:rPr>
              <a:t>(UUD 1945 </a:t>
            </a:r>
            <a:r>
              <a:rPr lang="en-US" sz="2600" dirty="0" err="1">
                <a:latin typeface="Arial" pitchFamily="34" charset="0"/>
                <a:cs typeface="Arial" pitchFamily="34" charset="0"/>
              </a:rPr>
              <a:t>Pasal</a:t>
            </a:r>
            <a:r>
              <a:rPr lang="en-US" sz="2600" dirty="0">
                <a:latin typeface="Arial" pitchFamily="34" charset="0"/>
                <a:cs typeface="Arial" pitchFamily="34" charset="0"/>
              </a:rPr>
              <a:t> 34 </a:t>
            </a:r>
            <a:r>
              <a:rPr lang="en-US" sz="2600" dirty="0" err="1">
                <a:latin typeface="Arial" pitchFamily="34" charset="0"/>
                <a:cs typeface="Arial" pitchFamily="34" charset="0"/>
              </a:rPr>
              <a:t>ayat</a:t>
            </a:r>
            <a:r>
              <a:rPr lang="en-US" sz="2600" dirty="0">
                <a:latin typeface="Arial" pitchFamily="34" charset="0"/>
                <a:cs typeface="Arial" pitchFamily="34" charset="0"/>
              </a:rPr>
              <a:t> (1);</a:t>
            </a:r>
            <a:endParaRPr lang="id-ID" sz="2600" dirty="0">
              <a:latin typeface="Arial" pitchFamily="34" charset="0"/>
              <a:cs typeface="Arial" pitchFamily="34" charset="0"/>
            </a:endParaRPr>
          </a:p>
          <a:p>
            <a:pPr marL="514350" lvl="0" indent="-514350" algn="just">
              <a:buFont typeface="+mj-lt"/>
              <a:buAutoNum type="alphaLcPeriod" startAt="10"/>
            </a:pPr>
            <a:r>
              <a:rPr lang="en-US" sz="2600" dirty="0" err="1">
                <a:latin typeface="Arial" pitchFamily="34" charset="0"/>
                <a:cs typeface="Arial" pitchFamily="34" charset="0"/>
              </a:rPr>
              <a:t>Hak</a:t>
            </a:r>
            <a:r>
              <a:rPr lang="en-US" sz="2600" dirty="0">
                <a:latin typeface="Arial" pitchFamily="34" charset="0"/>
                <a:cs typeface="Arial" pitchFamily="34" charset="0"/>
              </a:rPr>
              <a:t> </a:t>
            </a:r>
            <a:r>
              <a:rPr lang="en-US" sz="2600" dirty="0" err="1">
                <a:latin typeface="Arial" pitchFamily="34" charset="0"/>
                <a:cs typeface="Arial" pitchFamily="34" charset="0"/>
              </a:rPr>
              <a:t>fasilitas</a:t>
            </a:r>
            <a:r>
              <a:rPr lang="en-US" sz="2600" dirty="0">
                <a:latin typeface="Arial" pitchFamily="34" charset="0"/>
                <a:cs typeface="Arial" pitchFamily="34" charset="0"/>
              </a:rPr>
              <a:t> </a:t>
            </a:r>
            <a:r>
              <a:rPr lang="en-US" sz="2600" dirty="0" err="1">
                <a:latin typeface="Arial" pitchFamily="34" charset="0"/>
                <a:cs typeface="Arial" pitchFamily="34" charset="0"/>
              </a:rPr>
              <a:t>pelayanan</a:t>
            </a:r>
            <a:r>
              <a:rPr lang="en-US" sz="2600" dirty="0">
                <a:latin typeface="Arial" pitchFamily="34" charset="0"/>
                <a:cs typeface="Arial" pitchFamily="34" charset="0"/>
              </a:rPr>
              <a:t> </a:t>
            </a:r>
            <a:r>
              <a:rPr lang="en-US" sz="2600" dirty="0" err="1">
                <a:latin typeface="Arial" pitchFamily="34" charset="0"/>
                <a:cs typeface="Arial" pitchFamily="34" charset="0"/>
              </a:rPr>
              <a:t>kesehatan</a:t>
            </a:r>
            <a:r>
              <a:rPr lang="en-US" sz="2600" dirty="0">
                <a:latin typeface="Arial" pitchFamily="34" charset="0"/>
                <a:cs typeface="Arial" pitchFamily="34" charset="0"/>
              </a:rPr>
              <a:t> </a:t>
            </a:r>
            <a:r>
              <a:rPr lang="en-US" sz="2600" dirty="0" err="1">
                <a:latin typeface="Arial" pitchFamily="34" charset="0"/>
                <a:cs typeface="Arial" pitchFamily="34" charset="0"/>
              </a:rPr>
              <a:t>dan</a:t>
            </a:r>
            <a:r>
              <a:rPr lang="en-US" sz="2600" dirty="0">
                <a:latin typeface="Arial" pitchFamily="34" charset="0"/>
                <a:cs typeface="Arial" pitchFamily="34" charset="0"/>
              </a:rPr>
              <a:t> </a:t>
            </a:r>
            <a:r>
              <a:rPr lang="en-US" sz="2600" dirty="0" err="1">
                <a:latin typeface="Arial" pitchFamily="34" charset="0"/>
                <a:cs typeface="Arial" pitchFamily="34" charset="0"/>
              </a:rPr>
              <a:t>fasilitas</a:t>
            </a:r>
            <a:r>
              <a:rPr lang="en-US" sz="2600" dirty="0">
                <a:latin typeface="Arial" pitchFamily="34" charset="0"/>
                <a:cs typeface="Arial" pitchFamily="34" charset="0"/>
              </a:rPr>
              <a:t> </a:t>
            </a:r>
            <a:r>
              <a:rPr lang="en-US" sz="2600" dirty="0" err="1">
                <a:latin typeface="Arial" pitchFamily="34" charset="0"/>
                <a:cs typeface="Arial" pitchFamily="34" charset="0"/>
              </a:rPr>
              <a:t>pelayanan</a:t>
            </a:r>
            <a:r>
              <a:rPr lang="en-US" sz="2600" dirty="0">
                <a:latin typeface="Arial" pitchFamily="34" charset="0"/>
                <a:cs typeface="Arial" pitchFamily="34" charset="0"/>
              </a:rPr>
              <a:t> </a:t>
            </a:r>
            <a:r>
              <a:rPr lang="en-US" sz="2600" dirty="0" err="1">
                <a:latin typeface="Arial" pitchFamily="34" charset="0"/>
                <a:cs typeface="Arial" pitchFamily="34" charset="0"/>
              </a:rPr>
              <a:t>umum</a:t>
            </a:r>
            <a:r>
              <a:rPr lang="en-US" sz="2600" dirty="0">
                <a:latin typeface="Arial" pitchFamily="34" charset="0"/>
                <a:cs typeface="Arial" pitchFamily="34" charset="0"/>
              </a:rPr>
              <a:t> yang </a:t>
            </a:r>
            <a:r>
              <a:rPr lang="en-US" sz="2600" dirty="0" err="1">
                <a:latin typeface="Arial" pitchFamily="34" charset="0"/>
                <a:cs typeface="Arial" pitchFamily="34" charset="0"/>
              </a:rPr>
              <a:t>layak</a:t>
            </a:r>
            <a:r>
              <a:rPr lang="en-US" sz="2600" dirty="0">
                <a:latin typeface="Arial" pitchFamily="34" charset="0"/>
                <a:cs typeface="Arial" pitchFamily="34" charset="0"/>
              </a:rPr>
              <a:t> (UUD 1945 </a:t>
            </a:r>
            <a:r>
              <a:rPr lang="en-US" sz="2600" dirty="0" err="1">
                <a:latin typeface="Arial" pitchFamily="34" charset="0"/>
                <a:cs typeface="Arial" pitchFamily="34" charset="0"/>
              </a:rPr>
              <a:t>Pasal</a:t>
            </a:r>
            <a:r>
              <a:rPr lang="en-US" sz="2600" dirty="0">
                <a:latin typeface="Arial" pitchFamily="34" charset="0"/>
                <a:cs typeface="Arial" pitchFamily="34" charset="0"/>
              </a:rPr>
              <a:t> 34 </a:t>
            </a:r>
            <a:r>
              <a:rPr lang="en-US" sz="2600" dirty="0" err="1">
                <a:latin typeface="Arial" pitchFamily="34" charset="0"/>
                <a:cs typeface="Arial" pitchFamily="34" charset="0"/>
              </a:rPr>
              <a:t>ayat</a:t>
            </a:r>
            <a:r>
              <a:rPr lang="en-US" sz="2600" dirty="0">
                <a:latin typeface="Arial" pitchFamily="34" charset="0"/>
                <a:cs typeface="Arial" pitchFamily="34" charset="0"/>
              </a:rPr>
              <a:t> (3).</a:t>
            </a:r>
            <a:endParaRPr lang="id-ID" sz="2600" dirty="0">
              <a:latin typeface="Arial" pitchFamily="34" charset="0"/>
              <a:cs typeface="Arial" pitchFamily="34" charset="0"/>
            </a:endParaRPr>
          </a:p>
          <a:p>
            <a:endParaRPr lang="id-ID" dirty="0"/>
          </a:p>
        </p:txBody>
      </p:sp>
    </p:spTree>
    <p:extLst>
      <p:ext uri="{BB962C8B-B14F-4D97-AF65-F5344CB8AC3E}">
        <p14:creationId xmlns:p14="http://schemas.microsoft.com/office/powerpoint/2010/main" val="138949422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85000" lnSpcReduction="10000"/>
          </a:bodyPr>
          <a:lstStyle/>
          <a:p>
            <a:pPr marL="514350" indent="-514350">
              <a:buFont typeface="+mj-lt"/>
              <a:buAutoNum type="arabicPeriod" startAt="2"/>
            </a:pPr>
            <a:r>
              <a:rPr lang="en-US" dirty="0" err="1"/>
              <a:t>Kewajiban</a:t>
            </a:r>
            <a:r>
              <a:rPr lang="en-US" dirty="0"/>
              <a:t> </a:t>
            </a:r>
            <a:r>
              <a:rPr lang="en-US" dirty="0" err="1"/>
              <a:t>Warga</a:t>
            </a:r>
            <a:r>
              <a:rPr lang="en-US" dirty="0"/>
              <a:t> Negara</a:t>
            </a:r>
            <a:endParaRPr lang="id-ID" dirty="0"/>
          </a:p>
          <a:p>
            <a:pPr marL="0" indent="0" algn="just">
              <a:buNone/>
            </a:pPr>
            <a:r>
              <a:rPr lang="en-US" dirty="0" err="1"/>
              <a:t>Kewajiban</a:t>
            </a:r>
            <a:r>
              <a:rPr lang="en-US" dirty="0"/>
              <a:t> </a:t>
            </a:r>
            <a:r>
              <a:rPr lang="en-US" dirty="0" err="1"/>
              <a:t>warga</a:t>
            </a:r>
            <a:r>
              <a:rPr lang="en-US" dirty="0"/>
              <a:t> </a:t>
            </a:r>
            <a:r>
              <a:rPr lang="en-US" dirty="0" err="1"/>
              <a:t>negara</a:t>
            </a:r>
            <a:r>
              <a:rPr lang="en-US" dirty="0"/>
              <a:t> Indonesia </a:t>
            </a:r>
            <a:r>
              <a:rPr lang="en-US" dirty="0" err="1"/>
              <a:t>secara</a:t>
            </a:r>
            <a:r>
              <a:rPr lang="en-US" dirty="0"/>
              <a:t> </a:t>
            </a:r>
            <a:r>
              <a:rPr lang="en-US" dirty="0" err="1"/>
              <a:t>garis</a:t>
            </a:r>
            <a:r>
              <a:rPr lang="en-US" dirty="0"/>
              <a:t> </a:t>
            </a:r>
            <a:r>
              <a:rPr lang="en-US" dirty="0" err="1"/>
              <a:t>besar</a:t>
            </a:r>
            <a:r>
              <a:rPr lang="en-US" dirty="0"/>
              <a:t> </a:t>
            </a:r>
            <a:r>
              <a:rPr lang="en-US" dirty="0" err="1"/>
              <a:t>diatur</a:t>
            </a:r>
            <a:r>
              <a:rPr lang="en-US" dirty="0"/>
              <a:t> </a:t>
            </a:r>
            <a:r>
              <a:rPr lang="en-US" dirty="0" err="1"/>
              <a:t>dalam</a:t>
            </a:r>
            <a:r>
              <a:rPr lang="en-US" dirty="0"/>
              <a:t> UUD 1945.</a:t>
            </a:r>
            <a:endParaRPr lang="id-ID" dirty="0"/>
          </a:p>
          <a:p>
            <a:pPr marL="514350" lvl="0" indent="-514350" algn="just">
              <a:buFont typeface="+mj-lt"/>
              <a:buAutoNum type="alphaLcPeriod"/>
            </a:pPr>
            <a:r>
              <a:rPr lang="en-US" dirty="0" err="1"/>
              <a:t>Taat</a:t>
            </a:r>
            <a:r>
              <a:rPr lang="en-US" dirty="0"/>
              <a:t> </a:t>
            </a:r>
            <a:r>
              <a:rPr lang="en-US" dirty="0" err="1"/>
              <a:t>kepada</a:t>
            </a:r>
            <a:r>
              <a:rPr lang="en-US" dirty="0"/>
              <a:t> </a:t>
            </a:r>
            <a:r>
              <a:rPr lang="en-US" dirty="0" err="1"/>
              <a:t>hukum</a:t>
            </a:r>
            <a:r>
              <a:rPr lang="en-US" dirty="0"/>
              <a:t> </a:t>
            </a:r>
            <a:r>
              <a:rPr lang="en-US" dirty="0" err="1"/>
              <a:t>dan</a:t>
            </a:r>
            <a:r>
              <a:rPr lang="en-US" dirty="0"/>
              <a:t> </a:t>
            </a:r>
            <a:r>
              <a:rPr lang="en-US" dirty="0" err="1"/>
              <a:t>pemerintahan</a:t>
            </a:r>
            <a:r>
              <a:rPr lang="en-US" dirty="0"/>
              <a:t> (UUD 1945 </a:t>
            </a:r>
            <a:r>
              <a:rPr lang="en-US" dirty="0" err="1"/>
              <a:t>Pasal</a:t>
            </a:r>
            <a:r>
              <a:rPr lang="en-US" dirty="0"/>
              <a:t> 27  </a:t>
            </a:r>
            <a:r>
              <a:rPr lang="en-US" dirty="0" err="1"/>
              <a:t>ayat</a:t>
            </a:r>
            <a:r>
              <a:rPr lang="en-US" dirty="0"/>
              <a:t> (1): “</a:t>
            </a:r>
            <a:r>
              <a:rPr lang="en-US" dirty="0" err="1"/>
              <a:t>Segala</a:t>
            </a:r>
            <a:r>
              <a:rPr lang="en-US" dirty="0"/>
              <a:t> </a:t>
            </a:r>
            <a:r>
              <a:rPr lang="en-US" dirty="0" err="1"/>
              <a:t>warga</a:t>
            </a:r>
            <a:r>
              <a:rPr lang="en-US" dirty="0"/>
              <a:t> </a:t>
            </a:r>
            <a:r>
              <a:rPr lang="en-US" dirty="0" err="1"/>
              <a:t>negara</a:t>
            </a:r>
            <a:r>
              <a:rPr lang="en-US" dirty="0"/>
              <a:t> </a:t>
            </a:r>
            <a:r>
              <a:rPr lang="en-US" dirty="0" err="1"/>
              <a:t>bersamaan</a:t>
            </a:r>
            <a:r>
              <a:rPr lang="en-US" dirty="0"/>
              <a:t> </a:t>
            </a:r>
            <a:r>
              <a:rPr lang="en-US" dirty="0" err="1"/>
              <a:t>kedudukannya</a:t>
            </a:r>
            <a:r>
              <a:rPr lang="en-US" dirty="0"/>
              <a:t> di </a:t>
            </a:r>
            <a:r>
              <a:rPr lang="en-US" dirty="0" err="1"/>
              <a:t>dalam</a:t>
            </a:r>
            <a:r>
              <a:rPr lang="en-US" dirty="0"/>
              <a:t> </a:t>
            </a:r>
            <a:r>
              <a:rPr lang="en-US" dirty="0" err="1"/>
              <a:t>hukum</a:t>
            </a:r>
            <a:r>
              <a:rPr lang="en-US" dirty="0"/>
              <a:t> </a:t>
            </a:r>
            <a:r>
              <a:rPr lang="en-US" dirty="0" err="1"/>
              <a:t>dan</a:t>
            </a:r>
            <a:r>
              <a:rPr lang="en-US" dirty="0"/>
              <a:t> </a:t>
            </a:r>
            <a:r>
              <a:rPr lang="en-US" dirty="0" err="1"/>
              <a:t>pemerintahan</a:t>
            </a:r>
            <a:r>
              <a:rPr lang="en-US" dirty="0"/>
              <a:t> </a:t>
            </a:r>
            <a:r>
              <a:rPr lang="en-US" dirty="0" err="1"/>
              <a:t>dan</a:t>
            </a:r>
            <a:r>
              <a:rPr lang="en-US" dirty="0"/>
              <a:t> </a:t>
            </a:r>
            <a:r>
              <a:rPr lang="en-US" dirty="0" err="1"/>
              <a:t>wajib</a:t>
            </a:r>
            <a:r>
              <a:rPr lang="en-US" dirty="0"/>
              <a:t> </a:t>
            </a:r>
            <a:r>
              <a:rPr lang="en-US" dirty="0" err="1"/>
              <a:t>menjunjung</a:t>
            </a:r>
            <a:r>
              <a:rPr lang="en-US" dirty="0"/>
              <a:t> </a:t>
            </a:r>
            <a:r>
              <a:rPr lang="en-US" dirty="0" err="1"/>
              <a:t>hukum</a:t>
            </a:r>
            <a:r>
              <a:rPr lang="en-US" dirty="0"/>
              <a:t> </a:t>
            </a:r>
            <a:r>
              <a:rPr lang="en-US" dirty="0" err="1"/>
              <a:t>dan</a:t>
            </a:r>
            <a:r>
              <a:rPr lang="en-US" dirty="0"/>
              <a:t> </a:t>
            </a:r>
            <a:r>
              <a:rPr lang="en-US" dirty="0" err="1"/>
              <a:t>pemerintahan</a:t>
            </a:r>
            <a:r>
              <a:rPr lang="en-US" dirty="0"/>
              <a:t> </a:t>
            </a:r>
            <a:r>
              <a:rPr lang="en-US" dirty="0" err="1"/>
              <a:t>itu</a:t>
            </a:r>
            <a:r>
              <a:rPr lang="en-US" dirty="0"/>
              <a:t> </a:t>
            </a:r>
            <a:r>
              <a:rPr lang="en-US" dirty="0" err="1"/>
              <a:t>dengan</a:t>
            </a:r>
            <a:r>
              <a:rPr lang="en-US" dirty="0"/>
              <a:t> </a:t>
            </a:r>
            <a:r>
              <a:rPr lang="en-US" dirty="0" err="1"/>
              <a:t>tidak</a:t>
            </a:r>
            <a:r>
              <a:rPr lang="en-US" dirty="0"/>
              <a:t> </a:t>
            </a:r>
            <a:r>
              <a:rPr lang="en-US" dirty="0" err="1"/>
              <a:t>ada</a:t>
            </a:r>
            <a:r>
              <a:rPr lang="en-US" dirty="0"/>
              <a:t> </a:t>
            </a:r>
            <a:r>
              <a:rPr lang="en-US" dirty="0" err="1"/>
              <a:t>kecuaalinya</a:t>
            </a:r>
            <a:r>
              <a:rPr lang="en-US" dirty="0"/>
              <a:t>”;</a:t>
            </a:r>
            <a:endParaRPr lang="id-ID" dirty="0"/>
          </a:p>
          <a:p>
            <a:pPr marL="514350" lvl="0" indent="-514350" algn="just">
              <a:buFont typeface="+mj-lt"/>
              <a:buAutoNum type="alphaLcPeriod"/>
            </a:pPr>
            <a:r>
              <a:rPr lang="en-US" dirty="0" err="1"/>
              <a:t>Ikut</a:t>
            </a:r>
            <a:r>
              <a:rPr lang="en-US" dirty="0"/>
              <a:t> </a:t>
            </a:r>
            <a:r>
              <a:rPr lang="en-US" dirty="0" err="1"/>
              <a:t>serta</a:t>
            </a:r>
            <a:r>
              <a:rPr lang="en-US" dirty="0"/>
              <a:t> </a:t>
            </a:r>
            <a:r>
              <a:rPr lang="en-US" dirty="0" err="1"/>
              <a:t>dalam</a:t>
            </a:r>
            <a:r>
              <a:rPr lang="en-US" dirty="0"/>
              <a:t> </a:t>
            </a:r>
            <a:r>
              <a:rPr lang="en-US" dirty="0" err="1"/>
              <a:t>upaya</a:t>
            </a:r>
            <a:r>
              <a:rPr lang="en-US" dirty="0"/>
              <a:t> </a:t>
            </a:r>
            <a:r>
              <a:rPr lang="en-US" dirty="0" err="1"/>
              <a:t>pembelaan</a:t>
            </a:r>
            <a:r>
              <a:rPr lang="en-US" dirty="0"/>
              <a:t> </a:t>
            </a:r>
            <a:r>
              <a:rPr lang="en-US" dirty="0" err="1"/>
              <a:t>negara</a:t>
            </a:r>
            <a:r>
              <a:rPr lang="en-US" dirty="0"/>
              <a:t> (UUD 1945 </a:t>
            </a:r>
            <a:r>
              <a:rPr lang="en-US" dirty="0" err="1"/>
              <a:t>Pasal</a:t>
            </a:r>
            <a:r>
              <a:rPr lang="en-US" dirty="0"/>
              <a:t> 27 </a:t>
            </a:r>
            <a:r>
              <a:rPr lang="en-US" dirty="0" err="1"/>
              <a:t>ayat</a:t>
            </a:r>
            <a:r>
              <a:rPr lang="en-US" dirty="0"/>
              <a:t> (3): “</a:t>
            </a:r>
            <a:r>
              <a:rPr lang="en-US" dirty="0" err="1"/>
              <a:t>Setiap</a:t>
            </a:r>
            <a:r>
              <a:rPr lang="en-US" dirty="0"/>
              <a:t> </a:t>
            </a:r>
            <a:r>
              <a:rPr lang="en-US" dirty="0" err="1"/>
              <a:t>warga</a:t>
            </a:r>
            <a:r>
              <a:rPr lang="en-US" dirty="0"/>
              <a:t> </a:t>
            </a:r>
            <a:r>
              <a:rPr lang="en-US" dirty="0" err="1"/>
              <a:t>negara</a:t>
            </a:r>
            <a:r>
              <a:rPr lang="en-US" dirty="0"/>
              <a:t> </a:t>
            </a:r>
            <a:r>
              <a:rPr lang="en-US" dirty="0" err="1"/>
              <a:t>berhak</a:t>
            </a:r>
            <a:r>
              <a:rPr lang="en-US" dirty="0"/>
              <a:t> </a:t>
            </a:r>
            <a:r>
              <a:rPr lang="en-US" dirty="0" err="1"/>
              <a:t>dan</a:t>
            </a:r>
            <a:r>
              <a:rPr lang="en-US" dirty="0"/>
              <a:t> </a:t>
            </a:r>
            <a:r>
              <a:rPr lang="en-US" dirty="0" err="1"/>
              <a:t>wajib</a:t>
            </a:r>
            <a:r>
              <a:rPr lang="en-US" dirty="0"/>
              <a:t> </a:t>
            </a:r>
            <a:r>
              <a:rPr lang="en-US" dirty="0" err="1"/>
              <a:t>ikut</a:t>
            </a:r>
            <a:r>
              <a:rPr lang="en-US" dirty="0"/>
              <a:t> </a:t>
            </a:r>
            <a:r>
              <a:rPr lang="en-US" dirty="0" err="1"/>
              <a:t>serta</a:t>
            </a:r>
            <a:r>
              <a:rPr lang="en-US" dirty="0"/>
              <a:t> </a:t>
            </a:r>
            <a:r>
              <a:rPr lang="en-US" dirty="0" err="1"/>
              <a:t>dalam</a:t>
            </a:r>
            <a:r>
              <a:rPr lang="en-US" dirty="0"/>
              <a:t> </a:t>
            </a:r>
            <a:r>
              <a:rPr lang="en-US" dirty="0" err="1"/>
              <a:t>upaya</a:t>
            </a:r>
            <a:r>
              <a:rPr lang="en-US" dirty="0"/>
              <a:t> </a:t>
            </a:r>
            <a:r>
              <a:rPr lang="en-US" dirty="0" err="1"/>
              <a:t>pembelaan</a:t>
            </a:r>
            <a:r>
              <a:rPr lang="en-US" dirty="0"/>
              <a:t> </a:t>
            </a:r>
            <a:r>
              <a:rPr lang="en-US" dirty="0" err="1"/>
              <a:t>negara</a:t>
            </a:r>
            <a:r>
              <a:rPr lang="en-US" dirty="0"/>
              <a:t>”;</a:t>
            </a:r>
            <a:endParaRPr lang="id-ID" dirty="0"/>
          </a:p>
          <a:p>
            <a:pPr marL="514350" indent="-514350" algn="just">
              <a:buFont typeface="+mj-lt"/>
              <a:buAutoNum type="alphaLcPeriod"/>
            </a:pPr>
            <a:r>
              <a:rPr lang="en-US" dirty="0" err="1" smtClean="0"/>
              <a:t>Ikut</a:t>
            </a:r>
            <a:r>
              <a:rPr lang="en-US" dirty="0" smtClean="0"/>
              <a:t> </a:t>
            </a:r>
            <a:r>
              <a:rPr lang="en-US" dirty="0" err="1"/>
              <a:t>serta</a:t>
            </a:r>
            <a:r>
              <a:rPr lang="en-US" dirty="0"/>
              <a:t> </a:t>
            </a:r>
            <a:r>
              <a:rPr lang="en-US" dirty="0" err="1"/>
              <a:t>dalam</a:t>
            </a:r>
            <a:r>
              <a:rPr lang="en-US" dirty="0"/>
              <a:t> </a:t>
            </a:r>
            <a:r>
              <a:rPr lang="en-US" dirty="0" err="1"/>
              <a:t>usaha</a:t>
            </a:r>
            <a:r>
              <a:rPr lang="en-US" dirty="0"/>
              <a:t> </a:t>
            </a:r>
            <a:r>
              <a:rPr lang="en-US" dirty="0" err="1"/>
              <a:t>pertahanan</a:t>
            </a:r>
            <a:r>
              <a:rPr lang="en-US" dirty="0"/>
              <a:t> </a:t>
            </a:r>
            <a:r>
              <a:rPr lang="en-US" dirty="0" err="1"/>
              <a:t>dan</a:t>
            </a:r>
            <a:r>
              <a:rPr lang="en-US" dirty="0"/>
              <a:t> </a:t>
            </a:r>
            <a:r>
              <a:rPr lang="en-US" dirty="0" err="1"/>
              <a:t>keamanan</a:t>
            </a:r>
            <a:r>
              <a:rPr lang="en-US" dirty="0"/>
              <a:t> (UUD 194 </a:t>
            </a:r>
            <a:r>
              <a:rPr lang="en-US" dirty="0" err="1" smtClean="0"/>
              <a:t>Pasal</a:t>
            </a:r>
            <a:r>
              <a:rPr lang="en-US" dirty="0" smtClean="0"/>
              <a:t> </a:t>
            </a:r>
            <a:r>
              <a:rPr lang="en-US" dirty="0"/>
              <a:t>30 </a:t>
            </a:r>
            <a:r>
              <a:rPr lang="en-US" dirty="0" err="1"/>
              <a:t>ayat</a:t>
            </a:r>
            <a:r>
              <a:rPr lang="en-US" dirty="0"/>
              <a:t> (1): “</a:t>
            </a:r>
            <a:r>
              <a:rPr lang="en-US" dirty="0" err="1"/>
              <a:t>Tiap-tiap</a:t>
            </a:r>
            <a:r>
              <a:rPr lang="en-US" dirty="0"/>
              <a:t> </a:t>
            </a:r>
            <a:r>
              <a:rPr lang="en-US" dirty="0" err="1"/>
              <a:t>warga</a:t>
            </a:r>
            <a:r>
              <a:rPr lang="en-US" dirty="0"/>
              <a:t> </a:t>
            </a:r>
            <a:r>
              <a:rPr lang="en-US" dirty="0" err="1"/>
              <a:t>negara</a:t>
            </a:r>
            <a:r>
              <a:rPr lang="en-US" dirty="0"/>
              <a:t> </a:t>
            </a:r>
            <a:r>
              <a:rPr lang="en-US" dirty="0" err="1"/>
              <a:t>berhak</a:t>
            </a:r>
            <a:r>
              <a:rPr lang="en-US" dirty="0"/>
              <a:t> </a:t>
            </a:r>
            <a:r>
              <a:rPr lang="en-US" dirty="0" err="1"/>
              <a:t>dan</a:t>
            </a:r>
            <a:r>
              <a:rPr lang="en-US" dirty="0"/>
              <a:t> </a:t>
            </a:r>
            <a:r>
              <a:rPr lang="en-US" dirty="0" err="1"/>
              <a:t>wajib</a:t>
            </a:r>
            <a:r>
              <a:rPr lang="en-US" dirty="0"/>
              <a:t> </a:t>
            </a:r>
            <a:r>
              <a:rPr lang="en-US" dirty="0" err="1"/>
              <a:t>ikut</a:t>
            </a:r>
            <a:r>
              <a:rPr lang="en-US" dirty="0"/>
              <a:t> </a:t>
            </a:r>
            <a:r>
              <a:rPr lang="en-US" dirty="0" err="1" smtClean="0"/>
              <a:t>serta</a:t>
            </a:r>
            <a:r>
              <a:rPr lang="en-US" dirty="0" smtClean="0"/>
              <a:t> </a:t>
            </a:r>
            <a:r>
              <a:rPr lang="en-US" dirty="0" err="1"/>
              <a:t>dalam</a:t>
            </a:r>
            <a:r>
              <a:rPr lang="en-US" dirty="0"/>
              <a:t> </a:t>
            </a:r>
            <a:r>
              <a:rPr lang="en-US" dirty="0" err="1"/>
              <a:t>usahan</a:t>
            </a:r>
            <a:r>
              <a:rPr lang="en-US" dirty="0"/>
              <a:t> </a:t>
            </a:r>
            <a:r>
              <a:rPr lang="en-US" dirty="0" err="1"/>
              <a:t>pertahanan</a:t>
            </a:r>
            <a:r>
              <a:rPr lang="en-US" dirty="0"/>
              <a:t> </a:t>
            </a:r>
            <a:r>
              <a:rPr lang="en-US" dirty="0" err="1"/>
              <a:t>dan</a:t>
            </a:r>
            <a:r>
              <a:rPr lang="en-US" dirty="0"/>
              <a:t> </a:t>
            </a:r>
            <a:r>
              <a:rPr lang="en-US" dirty="0" err="1"/>
              <a:t>keamanan</a:t>
            </a:r>
            <a:r>
              <a:rPr lang="en-US" dirty="0"/>
              <a:t> </a:t>
            </a:r>
            <a:r>
              <a:rPr lang="en-US" dirty="0" err="1"/>
              <a:t>negara</a:t>
            </a:r>
            <a:r>
              <a:rPr lang="en-US" dirty="0"/>
              <a:t>”;</a:t>
            </a:r>
            <a:endParaRPr lang="id-ID" dirty="0"/>
          </a:p>
          <a:p>
            <a:pPr marL="514350" indent="-514350" algn="just">
              <a:buFont typeface="+mj-lt"/>
              <a:buAutoNum type="alphaLcPeriod"/>
            </a:pPr>
            <a:r>
              <a:rPr lang="en-US" dirty="0" err="1" smtClean="0"/>
              <a:t>Mengikuti</a:t>
            </a:r>
            <a:r>
              <a:rPr lang="en-US" dirty="0" smtClean="0"/>
              <a:t> </a:t>
            </a:r>
            <a:r>
              <a:rPr lang="en-US" dirty="0" err="1"/>
              <a:t>pendidikan</a:t>
            </a:r>
            <a:r>
              <a:rPr lang="en-US" dirty="0"/>
              <a:t> </a:t>
            </a:r>
            <a:r>
              <a:rPr lang="en-US" dirty="0" err="1"/>
              <a:t>dasa</a:t>
            </a:r>
            <a:r>
              <a:rPr lang="en-US" dirty="0"/>
              <a:t> (UUD 1945 </a:t>
            </a:r>
            <a:r>
              <a:rPr lang="en-US" dirty="0" err="1"/>
              <a:t>Pasal</a:t>
            </a:r>
            <a:r>
              <a:rPr lang="en-US" dirty="0"/>
              <a:t> 31 </a:t>
            </a:r>
            <a:r>
              <a:rPr lang="en-US" dirty="0" err="1"/>
              <a:t>ayat</a:t>
            </a:r>
            <a:r>
              <a:rPr lang="en-US" dirty="0"/>
              <a:t> (1): “</a:t>
            </a:r>
            <a:r>
              <a:rPr lang="en-US" dirty="0" err="1"/>
              <a:t>Setiap</a:t>
            </a:r>
            <a:r>
              <a:rPr lang="en-US" dirty="0"/>
              <a:t> </a:t>
            </a:r>
            <a:r>
              <a:rPr lang="en-US" dirty="0" err="1"/>
              <a:t>warga</a:t>
            </a:r>
            <a:r>
              <a:rPr lang="en-US" dirty="0"/>
              <a:t> </a:t>
            </a:r>
            <a:r>
              <a:rPr lang="en-US" dirty="0" err="1"/>
              <a:t>negara</a:t>
            </a:r>
            <a:r>
              <a:rPr lang="en-US" dirty="0"/>
              <a:t> </a:t>
            </a:r>
            <a:r>
              <a:rPr lang="en-US" dirty="0" err="1"/>
              <a:t>wajib</a:t>
            </a:r>
            <a:r>
              <a:rPr lang="en-US" dirty="0"/>
              <a:t> </a:t>
            </a:r>
            <a:r>
              <a:rPr lang="en-US" dirty="0" err="1"/>
              <a:t>mengikuti</a:t>
            </a:r>
            <a:r>
              <a:rPr lang="en-US" dirty="0"/>
              <a:t> </a:t>
            </a:r>
            <a:r>
              <a:rPr lang="en-US" dirty="0" err="1"/>
              <a:t>pendidikan</a:t>
            </a:r>
            <a:r>
              <a:rPr lang="en-US" dirty="0"/>
              <a:t> </a:t>
            </a:r>
            <a:r>
              <a:rPr lang="en-US" dirty="0" err="1"/>
              <a:t>dasar</a:t>
            </a:r>
            <a:r>
              <a:rPr lang="en-US" dirty="0"/>
              <a:t> </a:t>
            </a:r>
            <a:r>
              <a:rPr lang="en-US" dirty="0" err="1"/>
              <a:t>dan</a:t>
            </a:r>
            <a:r>
              <a:rPr lang="en-US" dirty="0"/>
              <a:t> </a:t>
            </a:r>
            <a:r>
              <a:rPr lang="en-US" dirty="0" err="1"/>
              <a:t>pemerintah</a:t>
            </a:r>
            <a:r>
              <a:rPr lang="en-US" dirty="0"/>
              <a:t> </a:t>
            </a:r>
            <a:r>
              <a:rPr lang="en-US" dirty="0" err="1"/>
              <a:t>wajib</a:t>
            </a:r>
            <a:r>
              <a:rPr lang="en-US" dirty="0"/>
              <a:t> </a:t>
            </a:r>
            <a:r>
              <a:rPr lang="en-US" dirty="0" err="1"/>
              <a:t>membiayainya</a:t>
            </a:r>
            <a:r>
              <a:rPr lang="en-US" dirty="0"/>
              <a:t>”.</a:t>
            </a:r>
            <a:endParaRPr lang="id-ID" dirty="0"/>
          </a:p>
          <a:p>
            <a:endParaRPr lang="id-ID" dirty="0"/>
          </a:p>
        </p:txBody>
      </p:sp>
    </p:spTree>
    <p:extLst>
      <p:ext uri="{BB962C8B-B14F-4D97-AF65-F5344CB8AC3E}">
        <p14:creationId xmlns:p14="http://schemas.microsoft.com/office/powerpoint/2010/main" val="2280865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514350" lvl="0" indent="-514350">
              <a:buFont typeface="+mj-lt"/>
              <a:buAutoNum type="alphaUcPeriod" startAt="5"/>
            </a:pPr>
            <a:r>
              <a:rPr lang="en-US" sz="2800" b="1" dirty="0">
                <a:latin typeface="Arial" pitchFamily="34" charset="0"/>
                <a:cs typeface="Arial" pitchFamily="34" charset="0"/>
              </a:rPr>
              <a:t>OBJEK PENDIDIKAN KEWARGANEGARAAN</a:t>
            </a:r>
            <a:endParaRPr lang="id-ID" sz="2800" dirty="0">
              <a:latin typeface="Arial" pitchFamily="34" charset="0"/>
              <a:cs typeface="Arial" pitchFamily="34" charset="0"/>
            </a:endParaRPr>
          </a:p>
          <a:p>
            <a:pPr marL="971550" lvl="1" indent="-514350">
              <a:buFont typeface="+mj-lt"/>
              <a:buAutoNum type="arabicPeriod"/>
            </a:pPr>
            <a:r>
              <a:rPr lang="en-US" dirty="0" err="1">
                <a:latin typeface="Arial" pitchFamily="34" charset="0"/>
                <a:cs typeface="Arial" pitchFamily="34" charset="0"/>
              </a:rPr>
              <a:t>Objek</a:t>
            </a:r>
            <a:r>
              <a:rPr lang="en-US" dirty="0">
                <a:latin typeface="Arial" pitchFamily="34" charset="0"/>
                <a:cs typeface="Arial" pitchFamily="34" charset="0"/>
              </a:rPr>
              <a:t> Material</a:t>
            </a:r>
            <a:endParaRPr lang="id-ID" dirty="0">
              <a:latin typeface="Arial" pitchFamily="34" charset="0"/>
              <a:cs typeface="Arial" pitchFamily="34" charset="0"/>
            </a:endParaRPr>
          </a:p>
          <a:p>
            <a:pPr lvl="2" algn="just"/>
            <a:r>
              <a:rPr lang="en-US" sz="2800" dirty="0" err="1">
                <a:latin typeface="Arial" pitchFamily="34" charset="0"/>
                <a:cs typeface="Arial" pitchFamily="34" charset="0"/>
              </a:rPr>
              <a:t>Objek</a:t>
            </a:r>
            <a:r>
              <a:rPr lang="en-US" sz="2800" dirty="0">
                <a:latin typeface="Arial" pitchFamily="34" charset="0"/>
                <a:cs typeface="Arial" pitchFamily="34" charset="0"/>
              </a:rPr>
              <a:t> material </a:t>
            </a:r>
            <a:r>
              <a:rPr lang="en-US" sz="2800" dirty="0" err="1">
                <a:latin typeface="Arial" pitchFamily="34" charset="0"/>
                <a:cs typeface="Arial" pitchFamily="34" charset="0"/>
              </a:rPr>
              <a:t>Pendidikan</a:t>
            </a:r>
            <a:r>
              <a:rPr lang="en-US" sz="2800" dirty="0">
                <a:latin typeface="Arial" pitchFamily="34" charset="0"/>
                <a:cs typeface="Arial" pitchFamily="34" charset="0"/>
              </a:rPr>
              <a:t> </a:t>
            </a:r>
            <a:r>
              <a:rPr lang="en-US" sz="2800" dirty="0" err="1">
                <a:latin typeface="Arial" pitchFamily="34" charset="0"/>
                <a:cs typeface="Arial" pitchFamily="34" charset="0"/>
              </a:rPr>
              <a:t>Kewarganegaraan</a:t>
            </a:r>
            <a:r>
              <a:rPr lang="en-US" sz="2800" dirty="0">
                <a:latin typeface="Arial" pitchFamily="34" charset="0"/>
                <a:cs typeface="Arial" pitchFamily="34" charset="0"/>
              </a:rPr>
              <a:t> </a:t>
            </a:r>
            <a:r>
              <a:rPr lang="en-US" sz="2800" dirty="0" err="1">
                <a:latin typeface="Arial" pitchFamily="34" charset="0"/>
                <a:cs typeface="Arial" pitchFamily="34" charset="0"/>
              </a:rPr>
              <a:t>adalah</a:t>
            </a:r>
            <a:r>
              <a:rPr lang="en-US" sz="2800" dirty="0">
                <a:latin typeface="Arial" pitchFamily="34" charset="0"/>
                <a:cs typeface="Arial" pitchFamily="34" charset="0"/>
              </a:rPr>
              <a:t> </a:t>
            </a:r>
            <a:r>
              <a:rPr lang="en-US" sz="2800" dirty="0" err="1">
                <a:latin typeface="Arial" pitchFamily="34" charset="0"/>
                <a:cs typeface="Arial" pitchFamily="34" charset="0"/>
              </a:rPr>
              <a:t>segala</a:t>
            </a:r>
            <a:r>
              <a:rPr lang="en-US" sz="2800" dirty="0">
                <a:latin typeface="Arial" pitchFamily="34" charset="0"/>
                <a:cs typeface="Arial" pitchFamily="34" charset="0"/>
              </a:rPr>
              <a:t> </a:t>
            </a:r>
            <a:r>
              <a:rPr lang="en-US" sz="2800" dirty="0" err="1">
                <a:latin typeface="Arial" pitchFamily="34" charset="0"/>
                <a:cs typeface="Arial" pitchFamily="34" charset="0"/>
              </a:rPr>
              <a:t>hal</a:t>
            </a:r>
            <a:r>
              <a:rPr lang="en-US" sz="2800" dirty="0">
                <a:latin typeface="Arial" pitchFamily="34" charset="0"/>
                <a:cs typeface="Arial" pitchFamily="34" charset="0"/>
              </a:rPr>
              <a:t> yang </a:t>
            </a:r>
            <a:r>
              <a:rPr lang="en-US" sz="2800" dirty="0" err="1">
                <a:latin typeface="Arial" pitchFamily="34" charset="0"/>
                <a:cs typeface="Arial" pitchFamily="34" charset="0"/>
              </a:rPr>
              <a:t>berkaitan</a:t>
            </a:r>
            <a:r>
              <a:rPr lang="en-US" sz="2800" dirty="0">
                <a:latin typeface="Arial" pitchFamily="34" charset="0"/>
                <a:cs typeface="Arial" pitchFamily="34" charset="0"/>
              </a:rPr>
              <a:t> </a:t>
            </a:r>
            <a:r>
              <a:rPr lang="en-US" sz="2800" dirty="0" err="1">
                <a:latin typeface="Arial" pitchFamily="34" charset="0"/>
                <a:cs typeface="Arial" pitchFamily="34" charset="0"/>
              </a:rPr>
              <a:t>dengan</a:t>
            </a:r>
            <a:r>
              <a:rPr lang="en-US" sz="2800" dirty="0">
                <a:latin typeface="Arial" pitchFamily="34" charset="0"/>
                <a:cs typeface="Arial" pitchFamily="34" charset="0"/>
              </a:rPr>
              <a:t> </a:t>
            </a:r>
            <a:r>
              <a:rPr lang="en-US" sz="2800" dirty="0" err="1" smtClean="0">
                <a:latin typeface="Arial" pitchFamily="34" charset="0"/>
                <a:cs typeface="Arial" pitchFamily="34" charset="0"/>
              </a:rPr>
              <a:t>warga</a:t>
            </a:r>
            <a:r>
              <a:rPr lang="id-ID" sz="2800" dirty="0" smtClean="0">
                <a:latin typeface="Arial" pitchFamily="34" charset="0"/>
                <a:cs typeface="Arial" pitchFamily="34" charset="0"/>
              </a:rPr>
              <a:t> </a:t>
            </a:r>
            <a:r>
              <a:rPr lang="en-US" sz="2800" dirty="0" err="1" smtClean="0">
                <a:latin typeface="Arial" pitchFamily="34" charset="0"/>
                <a:cs typeface="Arial" pitchFamily="34" charset="0"/>
              </a:rPr>
              <a:t>negara</a:t>
            </a:r>
            <a:r>
              <a:rPr lang="en-US" sz="2800" dirty="0">
                <a:latin typeface="Arial" pitchFamily="34" charset="0"/>
                <a:cs typeface="Arial" pitchFamily="34" charset="0"/>
              </a:rPr>
              <a:t>, </a:t>
            </a:r>
            <a:r>
              <a:rPr lang="en-US" sz="2800" dirty="0" err="1">
                <a:latin typeface="Arial" pitchFamily="34" charset="0"/>
                <a:cs typeface="Arial" pitchFamily="34" charset="0"/>
              </a:rPr>
              <a:t>baik</a:t>
            </a:r>
            <a:r>
              <a:rPr lang="en-US" sz="2800" dirty="0">
                <a:latin typeface="Arial" pitchFamily="34" charset="0"/>
                <a:cs typeface="Arial" pitchFamily="34" charset="0"/>
              </a:rPr>
              <a:t> yang </a:t>
            </a:r>
            <a:r>
              <a:rPr lang="en-US" sz="2800" dirty="0" err="1">
                <a:latin typeface="Arial" pitchFamily="34" charset="0"/>
                <a:cs typeface="Arial" pitchFamily="34" charset="0"/>
              </a:rPr>
              <a:t>emperik</a:t>
            </a:r>
            <a:r>
              <a:rPr lang="en-US" sz="2800" dirty="0">
                <a:latin typeface="Arial" pitchFamily="34" charset="0"/>
                <a:cs typeface="Arial" pitchFamily="34" charset="0"/>
              </a:rPr>
              <a:t> </a:t>
            </a:r>
            <a:r>
              <a:rPr lang="en-US" sz="2800" dirty="0" err="1">
                <a:latin typeface="Arial" pitchFamily="34" charset="0"/>
                <a:cs typeface="Arial" pitchFamily="34" charset="0"/>
              </a:rPr>
              <a:t>maupun</a:t>
            </a:r>
            <a:r>
              <a:rPr lang="en-US" sz="2800" dirty="0">
                <a:latin typeface="Arial" pitchFamily="34" charset="0"/>
                <a:cs typeface="Arial" pitchFamily="34" charset="0"/>
              </a:rPr>
              <a:t> yang non-</a:t>
            </a:r>
            <a:r>
              <a:rPr lang="en-US" sz="2800" dirty="0" err="1">
                <a:latin typeface="Arial" pitchFamily="34" charset="0"/>
                <a:cs typeface="Arial" pitchFamily="34" charset="0"/>
              </a:rPr>
              <a:t>emperik</a:t>
            </a:r>
            <a:r>
              <a:rPr lang="en-US" sz="2800" dirty="0">
                <a:latin typeface="Arial" pitchFamily="34" charset="0"/>
                <a:cs typeface="Arial" pitchFamily="34" charset="0"/>
              </a:rPr>
              <a:t>, yang </a:t>
            </a:r>
            <a:r>
              <a:rPr lang="en-US" sz="2800" dirty="0" err="1">
                <a:latin typeface="Arial" pitchFamily="34" charset="0"/>
                <a:cs typeface="Arial" pitchFamily="34" charset="0"/>
              </a:rPr>
              <a:t>meliputi</a:t>
            </a:r>
            <a:r>
              <a:rPr lang="en-US" sz="2800" dirty="0">
                <a:latin typeface="Arial" pitchFamily="34" charset="0"/>
                <a:cs typeface="Arial" pitchFamily="34" charset="0"/>
              </a:rPr>
              <a:t> </a:t>
            </a:r>
            <a:r>
              <a:rPr lang="en-US" sz="2800" dirty="0" err="1">
                <a:latin typeface="Arial" pitchFamily="34" charset="0"/>
                <a:cs typeface="Arial" pitchFamily="34" charset="0"/>
              </a:rPr>
              <a:t>wawasan</a:t>
            </a:r>
            <a:r>
              <a:rPr lang="en-US" sz="2800" dirty="0" smtClean="0">
                <a:latin typeface="Arial" pitchFamily="34" charset="0"/>
                <a:cs typeface="Arial" pitchFamily="34" charset="0"/>
              </a:rPr>
              <a:t>,</a:t>
            </a:r>
            <a:r>
              <a:rPr lang="id-ID" sz="2800" dirty="0" smtClean="0">
                <a:latin typeface="Arial" pitchFamily="34" charset="0"/>
                <a:cs typeface="Arial" pitchFamily="34" charset="0"/>
              </a:rPr>
              <a:t> </a:t>
            </a:r>
            <a:r>
              <a:rPr lang="en-US" sz="2800" dirty="0" err="1" smtClean="0">
                <a:latin typeface="Arial" pitchFamily="34" charset="0"/>
                <a:cs typeface="Arial" pitchFamily="34" charset="0"/>
              </a:rPr>
              <a:t>sikap</a:t>
            </a:r>
            <a:r>
              <a:rPr lang="en-US" sz="2800" dirty="0">
                <a:latin typeface="Arial" pitchFamily="34" charset="0"/>
                <a:cs typeface="Arial" pitchFamily="34" charset="0"/>
              </a:rPr>
              <a:t>, </a:t>
            </a:r>
            <a:r>
              <a:rPr lang="en-US" sz="2800" dirty="0" err="1">
                <a:latin typeface="Arial" pitchFamily="34" charset="0"/>
                <a:cs typeface="Arial" pitchFamily="34" charset="0"/>
              </a:rPr>
              <a:t>dan</a:t>
            </a:r>
            <a:r>
              <a:rPr lang="en-US" sz="2800" dirty="0">
                <a:latin typeface="Arial" pitchFamily="34" charset="0"/>
                <a:cs typeface="Arial" pitchFamily="34" charset="0"/>
              </a:rPr>
              <a:t> </a:t>
            </a:r>
            <a:r>
              <a:rPr lang="en-US" sz="2800" dirty="0" err="1">
                <a:latin typeface="Arial" pitchFamily="34" charset="0"/>
                <a:cs typeface="Arial" pitchFamily="34" charset="0"/>
              </a:rPr>
              <a:t>perilaku</a:t>
            </a:r>
            <a:r>
              <a:rPr lang="en-US" sz="2800" dirty="0">
                <a:latin typeface="Arial" pitchFamily="34" charset="0"/>
                <a:cs typeface="Arial" pitchFamily="34" charset="0"/>
              </a:rPr>
              <a:t> </a:t>
            </a:r>
            <a:r>
              <a:rPr lang="en-US" sz="2800" dirty="0" err="1">
                <a:latin typeface="Arial" pitchFamily="34" charset="0"/>
                <a:cs typeface="Arial" pitchFamily="34" charset="0"/>
              </a:rPr>
              <a:t>warga</a:t>
            </a:r>
            <a:r>
              <a:rPr lang="en-US" sz="2800" dirty="0">
                <a:latin typeface="Arial" pitchFamily="34" charset="0"/>
                <a:cs typeface="Arial" pitchFamily="34" charset="0"/>
              </a:rPr>
              <a:t> </a:t>
            </a:r>
            <a:r>
              <a:rPr lang="en-US" sz="2800" dirty="0" err="1">
                <a:latin typeface="Arial" pitchFamily="34" charset="0"/>
                <a:cs typeface="Arial" pitchFamily="34" charset="0"/>
              </a:rPr>
              <a:t>negara</a:t>
            </a:r>
            <a:r>
              <a:rPr lang="en-US" sz="2800" dirty="0">
                <a:latin typeface="Arial" pitchFamily="34" charset="0"/>
                <a:cs typeface="Arial" pitchFamily="34" charset="0"/>
              </a:rPr>
              <a:t> </a:t>
            </a:r>
            <a:r>
              <a:rPr lang="en-US" sz="2800" dirty="0" err="1">
                <a:latin typeface="Arial" pitchFamily="34" charset="0"/>
                <a:cs typeface="Arial" pitchFamily="34" charset="0"/>
              </a:rPr>
              <a:t>dalam</a:t>
            </a:r>
            <a:r>
              <a:rPr lang="en-US" sz="2800" dirty="0">
                <a:latin typeface="Arial" pitchFamily="34" charset="0"/>
                <a:cs typeface="Arial" pitchFamily="34" charset="0"/>
              </a:rPr>
              <a:t> </a:t>
            </a:r>
            <a:r>
              <a:rPr lang="en-US" sz="2800" dirty="0" err="1">
                <a:latin typeface="Arial" pitchFamily="34" charset="0"/>
                <a:cs typeface="Arial" pitchFamily="34" charset="0"/>
              </a:rPr>
              <a:t>kesatuan</a:t>
            </a:r>
            <a:r>
              <a:rPr lang="en-US" sz="2800" dirty="0">
                <a:latin typeface="Arial" pitchFamily="34" charset="0"/>
                <a:cs typeface="Arial" pitchFamily="34" charset="0"/>
              </a:rPr>
              <a:t> </a:t>
            </a:r>
            <a:r>
              <a:rPr lang="en-US" sz="2800" dirty="0" err="1">
                <a:latin typeface="Arial" pitchFamily="34" charset="0"/>
                <a:cs typeface="Arial" pitchFamily="34" charset="0"/>
              </a:rPr>
              <a:t>bangsa</a:t>
            </a:r>
            <a:r>
              <a:rPr lang="en-US" sz="2800" dirty="0">
                <a:latin typeface="Arial" pitchFamily="34" charset="0"/>
                <a:cs typeface="Arial" pitchFamily="34" charset="0"/>
              </a:rPr>
              <a:t> </a:t>
            </a:r>
            <a:r>
              <a:rPr lang="en-US" sz="2800" dirty="0" err="1">
                <a:latin typeface="Arial" pitchFamily="34" charset="0"/>
                <a:cs typeface="Arial" pitchFamily="34" charset="0"/>
              </a:rPr>
              <a:t>dan</a:t>
            </a:r>
            <a:r>
              <a:rPr lang="en-US" sz="2800" dirty="0">
                <a:latin typeface="Arial" pitchFamily="34" charset="0"/>
                <a:cs typeface="Arial" pitchFamily="34" charset="0"/>
              </a:rPr>
              <a:t> Negara;</a:t>
            </a:r>
            <a:endParaRPr lang="id-ID" sz="2800" dirty="0">
              <a:latin typeface="Arial" pitchFamily="34" charset="0"/>
              <a:cs typeface="Arial" pitchFamily="34" charset="0"/>
            </a:endParaRPr>
          </a:p>
          <a:p>
            <a:pPr marL="914400" lvl="1" indent="-514350" algn="just">
              <a:buFont typeface="+mj-lt"/>
              <a:buAutoNum type="arabicPeriod"/>
            </a:pPr>
            <a:r>
              <a:rPr lang="en-US" dirty="0" err="1">
                <a:latin typeface="Arial" pitchFamily="34" charset="0"/>
                <a:cs typeface="Arial" pitchFamily="34" charset="0"/>
              </a:rPr>
              <a:t>Objek</a:t>
            </a:r>
            <a:r>
              <a:rPr lang="en-US" dirty="0">
                <a:latin typeface="Arial" pitchFamily="34" charset="0"/>
                <a:cs typeface="Arial" pitchFamily="34" charset="0"/>
              </a:rPr>
              <a:t> Formal</a:t>
            </a:r>
            <a:endParaRPr lang="id-ID" dirty="0">
              <a:latin typeface="Arial" pitchFamily="34" charset="0"/>
              <a:cs typeface="Arial" pitchFamily="34" charset="0"/>
            </a:endParaRPr>
          </a:p>
          <a:p>
            <a:pPr lvl="2" algn="just"/>
            <a:r>
              <a:rPr lang="en-US" sz="2800" dirty="0" err="1">
                <a:latin typeface="Arial" pitchFamily="34" charset="0"/>
                <a:cs typeface="Arial" pitchFamily="34" charset="0"/>
              </a:rPr>
              <a:t>Objek</a:t>
            </a:r>
            <a:r>
              <a:rPr lang="en-US" sz="2800" dirty="0">
                <a:latin typeface="Arial" pitchFamily="34" charset="0"/>
                <a:cs typeface="Arial" pitchFamily="34" charset="0"/>
              </a:rPr>
              <a:t> formal </a:t>
            </a:r>
            <a:r>
              <a:rPr lang="en-US" sz="2800" dirty="0" err="1">
                <a:latin typeface="Arial" pitchFamily="34" charset="0"/>
                <a:cs typeface="Arial" pitchFamily="34" charset="0"/>
              </a:rPr>
              <a:t>Pendidikan</a:t>
            </a:r>
            <a:r>
              <a:rPr lang="en-US" sz="2800" dirty="0">
                <a:latin typeface="Arial" pitchFamily="34" charset="0"/>
                <a:cs typeface="Arial" pitchFamily="34" charset="0"/>
              </a:rPr>
              <a:t> </a:t>
            </a:r>
            <a:r>
              <a:rPr lang="en-US" sz="2800" dirty="0" err="1">
                <a:latin typeface="Arial" pitchFamily="34" charset="0"/>
                <a:cs typeface="Arial" pitchFamily="34" charset="0"/>
              </a:rPr>
              <a:t>Kewarganegaraan</a:t>
            </a:r>
            <a:r>
              <a:rPr lang="en-US" sz="2800" dirty="0">
                <a:latin typeface="Arial" pitchFamily="34" charset="0"/>
                <a:cs typeface="Arial" pitchFamily="34" charset="0"/>
              </a:rPr>
              <a:t> </a:t>
            </a:r>
            <a:r>
              <a:rPr lang="en-US" sz="2800" dirty="0" err="1">
                <a:latin typeface="Arial" pitchFamily="34" charset="0"/>
                <a:cs typeface="Arial" pitchFamily="34" charset="0"/>
              </a:rPr>
              <a:t>adalah</a:t>
            </a:r>
            <a:r>
              <a:rPr lang="en-US" sz="2800" dirty="0">
                <a:latin typeface="Arial" pitchFamily="34" charset="0"/>
                <a:cs typeface="Arial" pitchFamily="34" charset="0"/>
              </a:rPr>
              <a:t> </a:t>
            </a:r>
            <a:r>
              <a:rPr lang="en-US" sz="2800" dirty="0" err="1">
                <a:latin typeface="Arial" pitchFamily="34" charset="0"/>
                <a:cs typeface="Arial" pitchFamily="34" charset="0"/>
              </a:rPr>
              <a:t>hubungan</a:t>
            </a:r>
            <a:r>
              <a:rPr lang="en-US" sz="2800" dirty="0">
                <a:latin typeface="Arial" pitchFamily="34" charset="0"/>
                <a:cs typeface="Arial" pitchFamily="34" charset="0"/>
              </a:rPr>
              <a:t> </a:t>
            </a:r>
            <a:r>
              <a:rPr lang="en-US" sz="2800" dirty="0" err="1">
                <a:latin typeface="Arial" pitchFamily="34" charset="0"/>
                <a:cs typeface="Arial" pitchFamily="34" charset="0"/>
              </a:rPr>
              <a:t>antara</a:t>
            </a:r>
            <a:r>
              <a:rPr lang="en-US" sz="2800" dirty="0">
                <a:latin typeface="Arial" pitchFamily="34" charset="0"/>
                <a:cs typeface="Arial" pitchFamily="34" charset="0"/>
              </a:rPr>
              <a:t> </a:t>
            </a:r>
            <a:r>
              <a:rPr lang="en-US" sz="2800" dirty="0" err="1">
                <a:latin typeface="Arial" pitchFamily="34" charset="0"/>
                <a:cs typeface="Arial" pitchFamily="34" charset="0"/>
              </a:rPr>
              <a:t>warga</a:t>
            </a:r>
            <a:r>
              <a:rPr lang="en-US" sz="2800" dirty="0">
                <a:latin typeface="Arial" pitchFamily="34" charset="0"/>
                <a:cs typeface="Arial" pitchFamily="34" charset="0"/>
              </a:rPr>
              <a:t> Negara </a:t>
            </a:r>
            <a:r>
              <a:rPr lang="en-US" sz="2800" dirty="0" err="1">
                <a:latin typeface="Arial" pitchFamily="34" charset="0"/>
                <a:cs typeface="Arial" pitchFamily="34" charset="0"/>
              </a:rPr>
              <a:t>dengan</a:t>
            </a:r>
            <a:r>
              <a:rPr lang="en-US" sz="2800" dirty="0">
                <a:latin typeface="Arial" pitchFamily="34" charset="0"/>
                <a:cs typeface="Arial" pitchFamily="34" charset="0"/>
              </a:rPr>
              <a:t> Negara </a:t>
            </a:r>
            <a:r>
              <a:rPr lang="en-US" sz="2800" dirty="0" err="1">
                <a:latin typeface="Arial" pitchFamily="34" charset="0"/>
                <a:cs typeface="Arial" pitchFamily="34" charset="0"/>
              </a:rPr>
              <a:t>dan</a:t>
            </a:r>
            <a:r>
              <a:rPr lang="en-US" sz="2800" dirty="0">
                <a:latin typeface="Arial" pitchFamily="34" charset="0"/>
                <a:cs typeface="Arial" pitchFamily="34" charset="0"/>
              </a:rPr>
              <a:t> </a:t>
            </a:r>
            <a:r>
              <a:rPr lang="en-US" sz="2800" dirty="0" err="1">
                <a:latin typeface="Arial" pitchFamily="34" charset="0"/>
                <a:cs typeface="Arial" pitchFamily="34" charset="0"/>
              </a:rPr>
              <a:t>Pendidikan</a:t>
            </a:r>
            <a:r>
              <a:rPr lang="en-US" sz="2800" dirty="0">
                <a:latin typeface="Arial" pitchFamily="34" charset="0"/>
                <a:cs typeface="Arial" pitchFamily="34" charset="0"/>
              </a:rPr>
              <a:t> </a:t>
            </a:r>
            <a:r>
              <a:rPr lang="en-US" sz="2800" dirty="0" err="1">
                <a:latin typeface="Arial" pitchFamily="34" charset="0"/>
                <a:cs typeface="Arial" pitchFamily="34" charset="0"/>
              </a:rPr>
              <a:t>Pendahuluan</a:t>
            </a:r>
            <a:r>
              <a:rPr lang="en-US" sz="2800" dirty="0">
                <a:latin typeface="Arial" pitchFamily="34" charset="0"/>
                <a:cs typeface="Arial" pitchFamily="34" charset="0"/>
              </a:rPr>
              <a:t> </a:t>
            </a:r>
            <a:r>
              <a:rPr lang="en-US" sz="2800" dirty="0" err="1">
                <a:latin typeface="Arial" pitchFamily="34" charset="0"/>
                <a:cs typeface="Arial" pitchFamily="34" charset="0"/>
              </a:rPr>
              <a:t>Bela</a:t>
            </a:r>
            <a:r>
              <a:rPr lang="en-US" sz="2800" dirty="0">
                <a:latin typeface="Arial" pitchFamily="34" charset="0"/>
                <a:cs typeface="Arial" pitchFamily="34" charset="0"/>
              </a:rPr>
              <a:t> Negara (PPBN);</a:t>
            </a:r>
            <a:endParaRPr lang="id-ID" sz="2800" dirty="0">
              <a:latin typeface="Arial" pitchFamily="34" charset="0"/>
              <a:cs typeface="Arial" pitchFamily="34" charset="0"/>
            </a:endParaRPr>
          </a:p>
          <a:p>
            <a:endParaRPr lang="id-ID"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a:bodyPr>
          <a:lstStyle/>
          <a:p>
            <a:pPr algn="ctr">
              <a:buNone/>
            </a:pPr>
            <a:r>
              <a:rPr lang="id-ID" sz="2800" b="1" dirty="0">
                <a:latin typeface="Arial" pitchFamily="34" charset="0"/>
                <a:cs typeface="Arial" pitchFamily="34" charset="0"/>
              </a:rPr>
              <a:t>	</a:t>
            </a:r>
            <a:r>
              <a:rPr lang="en-US" sz="2800" b="1" dirty="0" smtClean="0">
                <a:latin typeface="Arial" pitchFamily="34" charset="0"/>
                <a:cs typeface="Arial" pitchFamily="34" charset="0"/>
              </a:rPr>
              <a:t>LATAR </a:t>
            </a:r>
            <a:r>
              <a:rPr lang="en-US" sz="2800" b="1" dirty="0">
                <a:latin typeface="Arial" pitchFamily="34" charset="0"/>
                <a:cs typeface="Arial" pitchFamily="34" charset="0"/>
              </a:rPr>
              <a:t>BELAKANG DAN LANDASAN PENDIDIKAN </a:t>
            </a:r>
            <a:r>
              <a:rPr lang="en-US" sz="2800" b="1" dirty="0" smtClean="0">
                <a:latin typeface="Arial" pitchFamily="34" charset="0"/>
                <a:cs typeface="Arial" pitchFamily="34" charset="0"/>
              </a:rPr>
              <a:t>KEWARGANEGARAAN</a:t>
            </a:r>
            <a:r>
              <a:rPr lang="id-ID" sz="2800" b="1" dirty="0" smtClean="0">
                <a:latin typeface="Arial" pitchFamily="34" charset="0"/>
                <a:cs typeface="Arial" pitchFamily="34" charset="0"/>
              </a:rPr>
              <a:t> </a:t>
            </a:r>
            <a:endParaRPr lang="id-ID" sz="2800" dirty="0">
              <a:latin typeface="Arial" pitchFamily="34" charset="0"/>
              <a:cs typeface="Arial" pitchFamily="34" charset="0"/>
            </a:endParaRPr>
          </a:p>
          <a:p>
            <a:pPr marL="514350" lvl="0" indent="-514350">
              <a:buFont typeface="+mj-lt"/>
              <a:buAutoNum type="alphaUcPeriod"/>
            </a:pPr>
            <a:r>
              <a:rPr lang="en-US" sz="2800" b="1" dirty="0">
                <a:latin typeface="Arial" pitchFamily="34" charset="0"/>
                <a:cs typeface="Arial" pitchFamily="34" charset="0"/>
              </a:rPr>
              <a:t>HAKIKAT DAN PENGERTIAN PENDIDIKAN KEWARGANEGARAAN</a:t>
            </a:r>
            <a:endParaRPr lang="id-ID" sz="2800" dirty="0">
              <a:latin typeface="Arial" pitchFamily="34" charset="0"/>
              <a:cs typeface="Arial" pitchFamily="34" charset="0"/>
            </a:endParaRPr>
          </a:p>
          <a:p>
            <a:pPr algn="just">
              <a:buNone/>
            </a:pPr>
            <a:r>
              <a:rPr lang="id-ID" sz="2800" dirty="0" smtClean="0">
                <a:latin typeface="Arial" pitchFamily="34" charset="0"/>
                <a:cs typeface="Arial" pitchFamily="34" charset="0"/>
              </a:rPr>
              <a:t>	</a:t>
            </a:r>
            <a:r>
              <a:rPr lang="en-US" sz="2800" dirty="0" err="1" smtClean="0">
                <a:latin typeface="Arial" pitchFamily="34" charset="0"/>
                <a:cs typeface="Arial" pitchFamily="34" charset="0"/>
              </a:rPr>
              <a:t>Soekarno</a:t>
            </a:r>
            <a:r>
              <a:rPr lang="en-US" sz="2800" dirty="0" smtClean="0">
                <a:latin typeface="Arial" pitchFamily="34" charset="0"/>
                <a:cs typeface="Arial" pitchFamily="34" charset="0"/>
              </a:rPr>
              <a:t> </a:t>
            </a:r>
            <a:r>
              <a:rPr lang="en-US" sz="2800" dirty="0" err="1">
                <a:latin typeface="Arial" pitchFamily="34" charset="0"/>
                <a:cs typeface="Arial" pitchFamily="34" charset="0"/>
              </a:rPr>
              <a:t>telah</a:t>
            </a:r>
            <a:r>
              <a:rPr lang="en-US" sz="2800" dirty="0">
                <a:latin typeface="Arial" pitchFamily="34" charset="0"/>
                <a:cs typeface="Arial" pitchFamily="34" charset="0"/>
              </a:rPr>
              <a:t> </a:t>
            </a:r>
            <a:r>
              <a:rPr lang="en-US" sz="2800" dirty="0" err="1">
                <a:latin typeface="Arial" pitchFamily="34" charset="0"/>
                <a:cs typeface="Arial" pitchFamily="34" charset="0"/>
              </a:rPr>
              <a:t>memfilosofiskan</a:t>
            </a:r>
            <a:r>
              <a:rPr lang="en-US" sz="2800" dirty="0">
                <a:latin typeface="Arial" pitchFamily="34" charset="0"/>
                <a:cs typeface="Arial" pitchFamily="34" charset="0"/>
              </a:rPr>
              <a:t> </a:t>
            </a:r>
            <a:r>
              <a:rPr lang="en-US" sz="2800" dirty="0" err="1">
                <a:latin typeface="Arial" pitchFamily="34" charset="0"/>
                <a:cs typeface="Arial" pitchFamily="34" charset="0"/>
              </a:rPr>
              <a:t>bahwa</a:t>
            </a:r>
            <a:r>
              <a:rPr lang="en-US" sz="2800" dirty="0">
                <a:latin typeface="Arial" pitchFamily="34" charset="0"/>
                <a:cs typeface="Arial" pitchFamily="34" charset="0"/>
              </a:rPr>
              <a:t>, “</a:t>
            </a:r>
            <a:r>
              <a:rPr lang="en-US" sz="2800" dirty="0" err="1">
                <a:latin typeface="Arial" pitchFamily="34" charset="0"/>
                <a:cs typeface="Arial" pitchFamily="34" charset="0"/>
              </a:rPr>
              <a:t>Kemerdekaan</a:t>
            </a:r>
            <a:r>
              <a:rPr lang="en-US" sz="2800" dirty="0">
                <a:latin typeface="Arial" pitchFamily="34" charset="0"/>
                <a:cs typeface="Arial" pitchFamily="34" charset="0"/>
              </a:rPr>
              <a:t>, </a:t>
            </a:r>
            <a:r>
              <a:rPr lang="en-US" sz="2800" dirty="0" err="1">
                <a:latin typeface="Arial" pitchFamily="34" charset="0"/>
                <a:cs typeface="Arial" pitchFamily="34" charset="0"/>
              </a:rPr>
              <a:t>tak</a:t>
            </a:r>
            <a:r>
              <a:rPr lang="en-US" sz="2800" dirty="0">
                <a:latin typeface="Arial" pitchFamily="34" charset="0"/>
                <a:cs typeface="Arial" pitchFamily="34" charset="0"/>
              </a:rPr>
              <a:t> lain </a:t>
            </a:r>
            <a:r>
              <a:rPr lang="en-US" sz="2800" dirty="0" err="1">
                <a:latin typeface="Arial" pitchFamily="34" charset="0"/>
                <a:cs typeface="Arial" pitchFamily="34" charset="0"/>
              </a:rPr>
              <a:t>dan</a:t>
            </a:r>
            <a:r>
              <a:rPr lang="en-US" sz="2800" dirty="0">
                <a:latin typeface="Arial" pitchFamily="34" charset="0"/>
                <a:cs typeface="Arial" pitchFamily="34" charset="0"/>
              </a:rPr>
              <a:t> </a:t>
            </a:r>
            <a:r>
              <a:rPr lang="en-US" sz="2800" dirty="0" err="1">
                <a:latin typeface="Arial" pitchFamily="34" charset="0"/>
                <a:cs typeface="Arial" pitchFamily="34" charset="0"/>
              </a:rPr>
              <a:t>tak</a:t>
            </a:r>
            <a:r>
              <a:rPr lang="en-US" sz="2800" dirty="0">
                <a:latin typeface="Arial" pitchFamily="34" charset="0"/>
                <a:cs typeface="Arial" pitchFamily="34" charset="0"/>
              </a:rPr>
              <a:t> </a:t>
            </a:r>
            <a:r>
              <a:rPr lang="en-US" sz="2800" dirty="0" err="1">
                <a:latin typeface="Arial" pitchFamily="34" charset="0"/>
                <a:cs typeface="Arial" pitchFamily="34" charset="0"/>
              </a:rPr>
              <a:t>bukan</a:t>
            </a:r>
            <a:r>
              <a:rPr lang="en-US" sz="2800" dirty="0">
                <a:latin typeface="Arial" pitchFamily="34" charset="0"/>
                <a:cs typeface="Arial" pitchFamily="34" charset="0"/>
              </a:rPr>
              <a:t> </a:t>
            </a:r>
            <a:r>
              <a:rPr lang="en-US" sz="2800" dirty="0" err="1">
                <a:latin typeface="Arial" pitchFamily="34" charset="0"/>
                <a:cs typeface="Arial" pitchFamily="34" charset="0"/>
              </a:rPr>
              <a:t>ialah</a:t>
            </a:r>
            <a:r>
              <a:rPr lang="en-US" sz="2800" dirty="0">
                <a:latin typeface="Arial" pitchFamily="34" charset="0"/>
                <a:cs typeface="Arial" pitchFamily="34" charset="0"/>
              </a:rPr>
              <a:t> </a:t>
            </a:r>
            <a:r>
              <a:rPr lang="en-US" sz="2800" dirty="0" err="1">
                <a:latin typeface="Arial" pitchFamily="34" charset="0"/>
                <a:cs typeface="Arial" pitchFamily="34" charset="0"/>
              </a:rPr>
              <a:t>suatu</a:t>
            </a:r>
            <a:r>
              <a:rPr lang="en-US" sz="2800" dirty="0">
                <a:latin typeface="Arial" pitchFamily="34" charset="0"/>
                <a:cs typeface="Arial" pitchFamily="34" charset="0"/>
              </a:rPr>
              <a:t> </a:t>
            </a:r>
            <a:r>
              <a:rPr lang="en-US" sz="2800" dirty="0" err="1">
                <a:latin typeface="Arial" pitchFamily="34" charset="0"/>
                <a:cs typeface="Arial" pitchFamily="34" charset="0"/>
              </a:rPr>
              <a:t>jembatan</a:t>
            </a:r>
            <a:r>
              <a:rPr lang="en-US" sz="2800" dirty="0">
                <a:latin typeface="Arial" pitchFamily="34" charset="0"/>
                <a:cs typeface="Arial" pitchFamily="34" charset="0"/>
              </a:rPr>
              <a:t>, </a:t>
            </a:r>
            <a:r>
              <a:rPr lang="en-US" sz="2800" dirty="0" err="1">
                <a:latin typeface="Arial" pitchFamily="34" charset="0"/>
                <a:cs typeface="Arial" pitchFamily="34" charset="0"/>
              </a:rPr>
              <a:t>satu</a:t>
            </a:r>
            <a:r>
              <a:rPr lang="en-US" sz="2800" dirty="0">
                <a:latin typeface="Arial" pitchFamily="34" charset="0"/>
                <a:cs typeface="Arial" pitchFamily="34" charset="0"/>
              </a:rPr>
              <a:t> </a:t>
            </a:r>
            <a:r>
              <a:rPr lang="en-US" sz="2800" dirty="0" err="1">
                <a:latin typeface="Arial" pitchFamily="34" charset="0"/>
                <a:cs typeface="Arial" pitchFamily="34" charset="0"/>
              </a:rPr>
              <a:t>jembatan</a:t>
            </a:r>
            <a:r>
              <a:rPr lang="en-US" sz="2800" dirty="0">
                <a:latin typeface="Arial" pitchFamily="34" charset="0"/>
                <a:cs typeface="Arial" pitchFamily="34" charset="0"/>
              </a:rPr>
              <a:t> </a:t>
            </a:r>
            <a:r>
              <a:rPr lang="en-US" sz="2800" dirty="0" err="1">
                <a:latin typeface="Arial" pitchFamily="34" charset="0"/>
                <a:cs typeface="Arial" pitchFamily="34" charset="0"/>
              </a:rPr>
              <a:t>emas</a:t>
            </a:r>
            <a:r>
              <a:rPr lang="en-US" sz="2800" dirty="0">
                <a:latin typeface="Arial" pitchFamily="34" charset="0"/>
                <a:cs typeface="Arial" pitchFamily="34" charset="0"/>
              </a:rPr>
              <a:t>, </a:t>
            </a:r>
            <a:r>
              <a:rPr lang="en-US" sz="2800" dirty="0" err="1">
                <a:latin typeface="Arial" pitchFamily="34" charset="0"/>
                <a:cs typeface="Arial" pitchFamily="34" charset="0"/>
              </a:rPr>
              <a:t>di</a:t>
            </a:r>
            <a:r>
              <a:rPr lang="en-US" sz="2800" dirty="0">
                <a:latin typeface="Arial" pitchFamily="34" charset="0"/>
                <a:cs typeface="Arial" pitchFamily="34" charset="0"/>
              </a:rPr>
              <a:t> </a:t>
            </a:r>
            <a:r>
              <a:rPr lang="en-US" sz="2800" dirty="0" err="1">
                <a:latin typeface="Arial" pitchFamily="34" charset="0"/>
                <a:cs typeface="Arial" pitchFamily="34" charset="0"/>
              </a:rPr>
              <a:t>mana</a:t>
            </a:r>
            <a:r>
              <a:rPr lang="en-US" sz="2800" dirty="0">
                <a:latin typeface="Arial" pitchFamily="34" charset="0"/>
                <a:cs typeface="Arial" pitchFamily="34" charset="0"/>
              </a:rPr>
              <a:t> </a:t>
            </a:r>
            <a:r>
              <a:rPr lang="en-US" sz="2800" dirty="0" err="1">
                <a:latin typeface="Arial" pitchFamily="34" charset="0"/>
                <a:cs typeface="Arial" pitchFamily="34" charset="0"/>
              </a:rPr>
              <a:t>di</a:t>
            </a:r>
            <a:r>
              <a:rPr lang="en-US" sz="2800" dirty="0">
                <a:latin typeface="Arial" pitchFamily="34" charset="0"/>
                <a:cs typeface="Arial" pitchFamily="34" charset="0"/>
              </a:rPr>
              <a:t> </a:t>
            </a:r>
            <a:r>
              <a:rPr lang="en-US" sz="2800" dirty="0" err="1">
                <a:latin typeface="Arial" pitchFamily="34" charset="0"/>
                <a:cs typeface="Arial" pitchFamily="34" charset="0"/>
              </a:rPr>
              <a:t>sebrangnya</a:t>
            </a:r>
            <a:r>
              <a:rPr lang="en-US" sz="2800" dirty="0">
                <a:latin typeface="Arial" pitchFamily="34" charset="0"/>
                <a:cs typeface="Arial" pitchFamily="34" charset="0"/>
              </a:rPr>
              <a:t> </a:t>
            </a:r>
            <a:r>
              <a:rPr lang="en-US" sz="2800" dirty="0" err="1">
                <a:latin typeface="Arial" pitchFamily="34" charset="0"/>
                <a:cs typeface="Arial" pitchFamily="34" charset="0"/>
              </a:rPr>
              <a:t>jembatan</a:t>
            </a:r>
            <a:r>
              <a:rPr lang="en-US" sz="2800" dirty="0">
                <a:latin typeface="Arial" pitchFamily="34" charset="0"/>
                <a:cs typeface="Arial" pitchFamily="34" charset="0"/>
              </a:rPr>
              <a:t> </a:t>
            </a:r>
            <a:r>
              <a:rPr lang="en-US" sz="2800" dirty="0" err="1">
                <a:latin typeface="Arial" pitchFamily="34" charset="0"/>
                <a:cs typeface="Arial" pitchFamily="34" charset="0"/>
              </a:rPr>
              <a:t>itu</a:t>
            </a:r>
            <a:r>
              <a:rPr lang="en-US" sz="2800" dirty="0">
                <a:latin typeface="Arial" pitchFamily="34" charset="0"/>
                <a:cs typeface="Arial" pitchFamily="34" charset="0"/>
              </a:rPr>
              <a:t> </a:t>
            </a:r>
            <a:r>
              <a:rPr lang="en-US" sz="2800" dirty="0" err="1">
                <a:latin typeface="Arial" pitchFamily="34" charset="0"/>
                <a:cs typeface="Arial" pitchFamily="34" charset="0"/>
              </a:rPr>
              <a:t>kita</a:t>
            </a:r>
            <a:r>
              <a:rPr lang="en-US" sz="2800" dirty="0">
                <a:latin typeface="Arial" pitchFamily="34" charset="0"/>
                <a:cs typeface="Arial" pitchFamily="34" charset="0"/>
              </a:rPr>
              <a:t> </a:t>
            </a:r>
            <a:r>
              <a:rPr lang="en-US" sz="2800" dirty="0" err="1">
                <a:latin typeface="Arial" pitchFamily="34" charset="0"/>
                <a:cs typeface="Arial" pitchFamily="34" charset="0"/>
              </a:rPr>
              <a:t>sempurnakan</a:t>
            </a:r>
            <a:r>
              <a:rPr lang="en-US" sz="2800" dirty="0">
                <a:latin typeface="Arial" pitchFamily="34" charset="0"/>
                <a:cs typeface="Arial" pitchFamily="34" charset="0"/>
              </a:rPr>
              <a:t> </a:t>
            </a:r>
            <a:r>
              <a:rPr lang="en-US" sz="2800" dirty="0" err="1">
                <a:latin typeface="Arial" pitchFamily="34" charset="0"/>
                <a:cs typeface="Arial" pitchFamily="34" charset="0"/>
              </a:rPr>
              <a:t>kita</a:t>
            </a:r>
            <a:r>
              <a:rPr lang="en-US" sz="2800" dirty="0">
                <a:latin typeface="Arial" pitchFamily="34" charset="0"/>
                <a:cs typeface="Arial" pitchFamily="34" charset="0"/>
              </a:rPr>
              <a:t> </a:t>
            </a:r>
            <a:r>
              <a:rPr lang="en-US" sz="2800" dirty="0" err="1">
                <a:latin typeface="Arial" pitchFamily="34" charset="0"/>
                <a:cs typeface="Arial" pitchFamily="34" charset="0"/>
              </a:rPr>
              <a:t>punya</a:t>
            </a:r>
            <a:r>
              <a:rPr lang="en-US" sz="2800" dirty="0">
                <a:latin typeface="Arial" pitchFamily="34" charset="0"/>
                <a:cs typeface="Arial" pitchFamily="34" charset="0"/>
              </a:rPr>
              <a:t> </a:t>
            </a:r>
            <a:r>
              <a:rPr lang="en-US" sz="2800" dirty="0" err="1">
                <a:latin typeface="Arial" pitchFamily="34" charset="0"/>
                <a:cs typeface="Arial" pitchFamily="34" charset="0"/>
              </a:rPr>
              <a:t>masyarakat</a:t>
            </a:r>
            <a:r>
              <a:rPr lang="en-US" sz="2800" dirty="0">
                <a:latin typeface="Arial" pitchFamily="34" charset="0"/>
                <a:cs typeface="Arial" pitchFamily="34" charset="0"/>
              </a:rPr>
              <a:t>”.</a:t>
            </a:r>
            <a:endParaRPr lang="id-ID" sz="2800" dirty="0">
              <a:latin typeface="Arial" pitchFamily="34" charset="0"/>
              <a:cs typeface="Arial" pitchFamily="34" charset="0"/>
            </a:endParaRPr>
          </a:p>
          <a:p>
            <a:pPr algn="just">
              <a:buNone/>
            </a:pPr>
            <a:r>
              <a:rPr lang="id-ID" dirty="0" smtClean="0"/>
              <a:t>	</a:t>
            </a:r>
            <a:r>
              <a:rPr lang="en-US" sz="3000" dirty="0" err="1" smtClean="0">
                <a:latin typeface="Arial" pitchFamily="34" charset="0"/>
                <a:cs typeface="Arial" pitchFamily="34" charset="0"/>
              </a:rPr>
              <a:t>Salah</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satu</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penyempurnaannya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yakni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dengan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membangun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nasionalisme</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Setiap</a:t>
            </a:r>
            <a:r>
              <a:rPr lang="en-US" sz="3000" dirty="0" smtClean="0">
                <a:latin typeface="Arial" pitchFamily="34" charset="0"/>
                <a:cs typeface="Arial" pitchFamily="34" charset="0"/>
              </a:rPr>
              <a:t> Negara </a:t>
            </a:r>
            <a:r>
              <a:rPr lang="en-US" sz="3000" dirty="0" err="1" smtClean="0">
                <a:latin typeface="Arial" pitchFamily="34" charset="0"/>
                <a:cs typeface="Arial" pitchFamily="34" charset="0"/>
              </a:rPr>
              <a:t>senantiasa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berupaya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untuk</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membangun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nasionalisme</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rakyatnya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Salah</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satu</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upaya</a:t>
            </a:r>
            <a:r>
              <a:rPr lang="en-US" sz="3000" dirty="0" smtClean="0">
                <a:latin typeface="Arial" pitchFamily="34" charset="0"/>
                <a:cs typeface="Arial" pitchFamily="34" charset="0"/>
              </a:rPr>
              <a:t> Negara </a:t>
            </a:r>
            <a:r>
              <a:rPr lang="en-US" sz="3000" dirty="0" err="1" smtClean="0">
                <a:latin typeface="Arial" pitchFamily="34" charset="0"/>
                <a:cs typeface="Arial" pitchFamily="34" charset="0"/>
              </a:rPr>
              <a:t>membangun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nasionalisme</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rakyatnya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yakni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melalui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sarana</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pendidikan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dalam</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hal</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ini</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dengan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memprogramkan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Pendidikan</a:t>
            </a:r>
            <a:r>
              <a:rPr lang="en-US" sz="3000" dirty="0" smtClean="0">
                <a:latin typeface="Arial" pitchFamily="34" charset="0"/>
                <a:cs typeface="Arial" pitchFamily="34" charset="0"/>
              </a:rPr>
              <a:t> </a:t>
            </a:r>
            <a:r>
              <a:rPr lang="en-US" sz="3000" dirty="0" err="1" smtClean="0">
                <a:latin typeface="Arial" pitchFamily="34" charset="0"/>
                <a:cs typeface="Arial" pitchFamily="34" charset="0"/>
              </a:rPr>
              <a:t>Kewarganegaraan</a:t>
            </a:r>
            <a:r>
              <a:rPr lang="en-US" sz="3000" dirty="0" smtClean="0">
                <a:latin typeface="Arial" pitchFamily="34" charset="0"/>
                <a:cs typeface="Arial" pitchFamily="34" charset="0"/>
              </a:rPr>
              <a:t> (Civic Education)</a:t>
            </a:r>
            <a:endParaRPr lang="id-ID" sz="3000" dirty="0" smtClean="0">
              <a:latin typeface="Arial" pitchFamily="34" charset="0"/>
              <a:cs typeface="Arial" pitchFamily="34" charset="0"/>
            </a:endParaRPr>
          </a:p>
          <a:p>
            <a:endParaRPr lang="id-ID"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algn="just">
              <a:buNone/>
            </a:pPr>
            <a:r>
              <a:rPr lang="id-ID" dirty="0" smtClean="0"/>
              <a:t>	</a:t>
            </a:r>
            <a:r>
              <a:rPr lang="en-US" dirty="0" smtClean="0">
                <a:latin typeface="Arial" pitchFamily="34" charset="0"/>
                <a:cs typeface="Arial" pitchFamily="34" charset="0"/>
              </a:rPr>
              <a:t>Edmonson </a:t>
            </a:r>
            <a:r>
              <a:rPr lang="en-US" dirty="0" err="1" smtClean="0">
                <a:latin typeface="Arial" pitchFamily="34" charset="0"/>
                <a:cs typeface="Arial" pitchFamily="34" charset="0"/>
              </a:rPr>
              <a:t>di</a:t>
            </a:r>
            <a:r>
              <a:rPr lang="en-US" dirty="0" smtClean="0">
                <a:latin typeface="Arial" pitchFamily="34" charset="0"/>
                <a:cs typeface="Arial" pitchFamily="34" charset="0"/>
              </a:rPr>
              <a:t> </a:t>
            </a:r>
            <a:r>
              <a:rPr lang="en-US" dirty="0" err="1" smtClean="0">
                <a:latin typeface="Arial" pitchFamily="34" charset="0"/>
                <a:cs typeface="Arial" pitchFamily="34" charset="0"/>
              </a:rPr>
              <a:t>tahun</a:t>
            </a:r>
            <a:r>
              <a:rPr lang="en-US" dirty="0" smtClean="0">
                <a:latin typeface="Arial" pitchFamily="34" charset="0"/>
                <a:cs typeface="Arial" pitchFamily="34" charset="0"/>
              </a:rPr>
              <a:t> 1958 </a:t>
            </a:r>
            <a:r>
              <a:rPr lang="en-US" dirty="0" err="1" smtClean="0">
                <a:latin typeface="Arial" pitchFamily="34" charset="0"/>
                <a:cs typeface="Arial" pitchFamily="34" charset="0"/>
              </a:rPr>
              <a:t>merumuskan</a:t>
            </a:r>
            <a:r>
              <a:rPr lang="en-US" dirty="0" smtClean="0">
                <a:latin typeface="Arial" pitchFamily="34" charset="0"/>
                <a:cs typeface="Arial" pitchFamily="34" charset="0"/>
              </a:rPr>
              <a:t> “</a:t>
            </a:r>
            <a:r>
              <a:rPr lang="en-US" i="1" dirty="0" smtClean="0">
                <a:latin typeface="Arial" pitchFamily="34" charset="0"/>
                <a:cs typeface="Arial" pitchFamily="34" charset="0"/>
              </a:rPr>
              <a:t>Civics is the elements of political science or that branch of political science dealing with the rights and duties of citizen”</a:t>
            </a:r>
            <a:r>
              <a:rPr lang="en-US" dirty="0" smtClean="0">
                <a:latin typeface="Arial" pitchFamily="34" charset="0"/>
                <a:cs typeface="Arial" pitchFamily="34" charset="0"/>
              </a:rPr>
              <a:t> (Civics </a:t>
            </a:r>
            <a:r>
              <a:rPr lang="en-US" dirty="0" err="1" smtClean="0">
                <a:latin typeface="Arial" pitchFamily="34" charset="0"/>
                <a:cs typeface="Arial" pitchFamily="34" charset="0"/>
              </a:rPr>
              <a:t>adalah</a:t>
            </a:r>
            <a:r>
              <a:rPr lang="en-US" dirty="0" smtClean="0">
                <a:latin typeface="Arial" pitchFamily="34" charset="0"/>
                <a:cs typeface="Arial" pitchFamily="34" charset="0"/>
              </a:rPr>
              <a:t> </a:t>
            </a:r>
            <a:r>
              <a:rPr lang="en-US" dirty="0" err="1" smtClean="0">
                <a:latin typeface="Arial" pitchFamily="34" charset="0"/>
                <a:cs typeface="Arial" pitchFamily="34" charset="0"/>
              </a:rPr>
              <a:t>sebagai</a:t>
            </a:r>
            <a:r>
              <a:rPr lang="en-US" dirty="0" smtClean="0">
                <a:latin typeface="Arial" pitchFamily="34" charset="0"/>
                <a:cs typeface="Arial" pitchFamily="34" charset="0"/>
              </a:rPr>
              <a:t> </a:t>
            </a:r>
            <a:r>
              <a:rPr lang="en-US" dirty="0" err="1" smtClean="0">
                <a:latin typeface="Arial" pitchFamily="34" charset="0"/>
                <a:cs typeface="Arial" pitchFamily="34" charset="0"/>
              </a:rPr>
              <a:t>cabang</a:t>
            </a:r>
            <a:r>
              <a:rPr lang="en-US" dirty="0" smtClean="0">
                <a:latin typeface="Arial" pitchFamily="34" charset="0"/>
                <a:cs typeface="Arial" pitchFamily="34" charset="0"/>
              </a:rPr>
              <a:t> </a:t>
            </a:r>
            <a:r>
              <a:rPr lang="en-US" dirty="0" err="1" smtClean="0">
                <a:latin typeface="Arial" pitchFamily="34" charset="0"/>
                <a:cs typeface="Arial" pitchFamily="34" charset="0"/>
              </a:rPr>
              <a:t>ilmu</a:t>
            </a:r>
            <a:r>
              <a:rPr lang="en-US" dirty="0" smtClean="0">
                <a:latin typeface="Arial" pitchFamily="34" charset="0"/>
                <a:cs typeface="Arial" pitchFamily="34" charset="0"/>
              </a:rPr>
              <a:t> </a:t>
            </a:r>
            <a:r>
              <a:rPr lang="en-US" dirty="0" err="1" smtClean="0">
                <a:latin typeface="Arial" pitchFamily="34" charset="0"/>
                <a:cs typeface="Arial" pitchFamily="34" charset="0"/>
              </a:rPr>
              <a:t>politik</a:t>
            </a:r>
            <a:r>
              <a:rPr lang="en-US" dirty="0" smtClean="0">
                <a:latin typeface="Arial" pitchFamily="34" charset="0"/>
                <a:cs typeface="Arial" pitchFamily="34" charset="0"/>
              </a:rPr>
              <a:t> yang </a:t>
            </a:r>
            <a:r>
              <a:rPr lang="en-US" dirty="0" err="1" smtClean="0">
                <a:latin typeface="Arial" pitchFamily="34" charset="0"/>
                <a:cs typeface="Arial" pitchFamily="34" charset="0"/>
              </a:rPr>
              <a:t>membahas</a:t>
            </a:r>
            <a:r>
              <a:rPr lang="en-US" dirty="0" smtClean="0">
                <a:latin typeface="Arial" pitchFamily="34" charset="0"/>
                <a:cs typeface="Arial" pitchFamily="34" charset="0"/>
              </a:rPr>
              <a:t> </a:t>
            </a:r>
            <a:r>
              <a:rPr lang="en-US" dirty="0" err="1" smtClean="0">
                <a:latin typeface="Arial" pitchFamily="34" charset="0"/>
                <a:cs typeface="Arial" pitchFamily="34" charset="0"/>
              </a:rPr>
              <a:t>hak</a:t>
            </a:r>
            <a:r>
              <a:rPr lang="en-US" dirty="0" smtClean="0">
                <a:latin typeface="Arial" pitchFamily="34" charset="0"/>
                <a:cs typeface="Arial" pitchFamily="34" charset="0"/>
              </a:rPr>
              <a:t> </a:t>
            </a:r>
            <a:r>
              <a:rPr lang="en-US" dirty="0" err="1" smtClean="0">
                <a:latin typeface="Arial" pitchFamily="34" charset="0"/>
                <a:cs typeface="Arial" pitchFamily="34" charset="0"/>
              </a:rPr>
              <a:t>dan</a:t>
            </a:r>
            <a:r>
              <a:rPr lang="en-US" dirty="0" smtClean="0">
                <a:latin typeface="Arial" pitchFamily="34" charset="0"/>
                <a:cs typeface="Arial" pitchFamily="34" charset="0"/>
              </a:rPr>
              <a:t> </a:t>
            </a:r>
            <a:r>
              <a:rPr lang="en-US" dirty="0" err="1" smtClean="0">
                <a:latin typeface="Arial" pitchFamily="34" charset="0"/>
                <a:cs typeface="Arial" pitchFamily="34" charset="0"/>
              </a:rPr>
              <a:t>kewajiban</a:t>
            </a:r>
            <a:r>
              <a:rPr lang="en-US" dirty="0" smtClean="0">
                <a:latin typeface="Arial" pitchFamily="34" charset="0"/>
                <a:cs typeface="Arial" pitchFamily="34" charset="0"/>
              </a:rPr>
              <a:t> </a:t>
            </a:r>
            <a:r>
              <a:rPr lang="en-US" dirty="0" err="1" smtClean="0">
                <a:latin typeface="Arial" pitchFamily="34" charset="0"/>
                <a:cs typeface="Arial" pitchFamily="34" charset="0"/>
              </a:rPr>
              <a:t>warga</a:t>
            </a:r>
            <a:r>
              <a:rPr lang="en-US" dirty="0" smtClean="0">
                <a:latin typeface="Arial" pitchFamily="34" charset="0"/>
                <a:cs typeface="Arial" pitchFamily="34" charset="0"/>
              </a:rPr>
              <a:t> Negara.</a:t>
            </a:r>
            <a:endParaRPr lang="id-ID" dirty="0" smtClean="0">
              <a:latin typeface="Arial" pitchFamily="34" charset="0"/>
              <a:cs typeface="Arial" pitchFamily="34" charset="0"/>
            </a:endParaRPr>
          </a:p>
          <a:p>
            <a:pPr algn="just">
              <a:buNone/>
            </a:pPr>
            <a:r>
              <a:rPr lang="id-ID" dirty="0" smtClean="0">
                <a:latin typeface="Arial" pitchFamily="34" charset="0"/>
                <a:cs typeface="Arial" pitchFamily="34" charset="0"/>
              </a:rPr>
              <a:t>	</a:t>
            </a:r>
            <a:r>
              <a:rPr lang="en-US" dirty="0" err="1" smtClean="0">
                <a:latin typeface="Arial" pitchFamily="34" charset="0"/>
                <a:cs typeface="Arial" pitchFamily="34" charset="0"/>
              </a:rPr>
              <a:t>Menurut</a:t>
            </a:r>
            <a:r>
              <a:rPr lang="en-US" dirty="0" smtClean="0">
                <a:latin typeface="Arial" pitchFamily="34" charset="0"/>
                <a:cs typeface="Arial" pitchFamily="34" charset="0"/>
              </a:rPr>
              <a:t> </a:t>
            </a:r>
            <a:r>
              <a:rPr lang="en-US" dirty="0" err="1" smtClean="0">
                <a:latin typeface="Arial" pitchFamily="34" charset="0"/>
                <a:cs typeface="Arial" pitchFamily="34" charset="0"/>
              </a:rPr>
              <a:t>Mansoer</a:t>
            </a:r>
            <a:r>
              <a:rPr lang="en-US" dirty="0" smtClean="0">
                <a:latin typeface="Arial" pitchFamily="34" charset="0"/>
                <a:cs typeface="Arial" pitchFamily="34" charset="0"/>
              </a:rPr>
              <a:t>, </a:t>
            </a:r>
            <a:r>
              <a:rPr lang="en-US" dirty="0" err="1" smtClean="0">
                <a:latin typeface="Arial" pitchFamily="34" charset="0"/>
                <a:cs typeface="Arial" pitchFamily="34" charset="0"/>
              </a:rPr>
              <a:t>pada</a:t>
            </a:r>
            <a:r>
              <a:rPr lang="en-US" dirty="0" smtClean="0">
                <a:latin typeface="Arial" pitchFamily="34" charset="0"/>
                <a:cs typeface="Arial" pitchFamily="34" charset="0"/>
              </a:rPr>
              <a:t> </a:t>
            </a:r>
            <a:r>
              <a:rPr lang="en-US" dirty="0" err="1" smtClean="0">
                <a:latin typeface="Arial" pitchFamily="34" charset="0"/>
                <a:cs typeface="Arial" pitchFamily="34" charset="0"/>
              </a:rPr>
              <a:t>hakikatnya</a:t>
            </a:r>
            <a:r>
              <a:rPr lang="en-US" dirty="0" smtClean="0">
                <a:latin typeface="Arial" pitchFamily="34" charset="0"/>
                <a:cs typeface="Arial" pitchFamily="34" charset="0"/>
              </a:rPr>
              <a:t> </a:t>
            </a:r>
            <a:r>
              <a:rPr lang="en-US" dirty="0" err="1" smtClean="0">
                <a:latin typeface="Arial" pitchFamily="34" charset="0"/>
                <a:cs typeface="Arial" pitchFamily="34" charset="0"/>
              </a:rPr>
              <a:t>Pendidikan</a:t>
            </a:r>
            <a:r>
              <a:rPr lang="en-US" dirty="0" smtClean="0">
                <a:latin typeface="Arial" pitchFamily="34" charset="0"/>
                <a:cs typeface="Arial" pitchFamily="34" charset="0"/>
              </a:rPr>
              <a:t> </a:t>
            </a:r>
            <a:r>
              <a:rPr lang="en-US" dirty="0" err="1" smtClean="0">
                <a:latin typeface="Arial" pitchFamily="34" charset="0"/>
                <a:cs typeface="Arial" pitchFamily="34" charset="0"/>
              </a:rPr>
              <a:t>Kewarganegaraan</a:t>
            </a:r>
            <a:r>
              <a:rPr lang="en-US" dirty="0" smtClean="0">
                <a:latin typeface="Arial" pitchFamily="34" charset="0"/>
                <a:cs typeface="Arial" pitchFamily="34" charset="0"/>
              </a:rPr>
              <a:t> </a:t>
            </a:r>
            <a:r>
              <a:rPr lang="en-US" dirty="0" err="1" smtClean="0">
                <a:latin typeface="Arial" pitchFamily="34" charset="0"/>
                <a:cs typeface="Arial" pitchFamily="34" charset="0"/>
              </a:rPr>
              <a:t>itu</a:t>
            </a:r>
            <a:r>
              <a:rPr lang="en-US" dirty="0" smtClean="0">
                <a:latin typeface="Arial" pitchFamily="34" charset="0"/>
                <a:cs typeface="Arial" pitchFamily="34" charset="0"/>
              </a:rPr>
              <a:t> </a:t>
            </a:r>
            <a:r>
              <a:rPr lang="en-US" dirty="0" err="1" smtClean="0">
                <a:latin typeface="Arial" pitchFamily="34" charset="0"/>
                <a:cs typeface="Arial" pitchFamily="34" charset="0"/>
              </a:rPr>
              <a:t>merupakan</a:t>
            </a:r>
            <a:r>
              <a:rPr lang="en-US" dirty="0" smtClean="0">
                <a:latin typeface="Arial" pitchFamily="34" charset="0"/>
                <a:cs typeface="Arial" pitchFamily="34" charset="0"/>
              </a:rPr>
              <a:t> </a:t>
            </a:r>
            <a:r>
              <a:rPr lang="en-US" dirty="0" err="1" smtClean="0">
                <a:latin typeface="Arial" pitchFamily="34" charset="0"/>
                <a:cs typeface="Arial" pitchFamily="34" charset="0"/>
              </a:rPr>
              <a:t>hasil</a:t>
            </a:r>
            <a:r>
              <a:rPr lang="en-US" dirty="0" smtClean="0">
                <a:latin typeface="Arial" pitchFamily="34" charset="0"/>
                <a:cs typeface="Arial" pitchFamily="34" charset="0"/>
              </a:rPr>
              <a:t> </a:t>
            </a:r>
            <a:r>
              <a:rPr lang="en-US" dirty="0" err="1" smtClean="0">
                <a:latin typeface="Arial" pitchFamily="34" charset="0"/>
                <a:cs typeface="Arial" pitchFamily="34" charset="0"/>
              </a:rPr>
              <a:t>dari</a:t>
            </a:r>
            <a:r>
              <a:rPr lang="en-US" dirty="0" smtClean="0">
                <a:latin typeface="Arial" pitchFamily="34" charset="0"/>
                <a:cs typeface="Arial" pitchFamily="34" charset="0"/>
              </a:rPr>
              <a:t> s</a:t>
            </a:r>
            <a:r>
              <a:rPr lang="id-ID" dirty="0" smtClean="0">
                <a:latin typeface="Arial" pitchFamily="34" charset="0"/>
                <a:cs typeface="Arial" pitchFamily="34" charset="0"/>
              </a:rPr>
              <a:t>i</a:t>
            </a:r>
            <a:r>
              <a:rPr lang="en-US" dirty="0" err="1" smtClean="0">
                <a:latin typeface="Arial" pitchFamily="34" charset="0"/>
                <a:cs typeface="Arial" pitchFamily="34" charset="0"/>
              </a:rPr>
              <a:t>ntesa</a:t>
            </a:r>
            <a:r>
              <a:rPr lang="en-US" dirty="0" smtClean="0">
                <a:latin typeface="Arial" pitchFamily="34" charset="0"/>
                <a:cs typeface="Arial" pitchFamily="34" charset="0"/>
              </a:rPr>
              <a:t> </a:t>
            </a:r>
            <a:r>
              <a:rPr lang="en-US" dirty="0" err="1" smtClean="0">
                <a:latin typeface="Arial" pitchFamily="34" charset="0"/>
                <a:cs typeface="Arial" pitchFamily="34" charset="0"/>
              </a:rPr>
              <a:t>antara</a:t>
            </a:r>
            <a:r>
              <a:rPr lang="en-US" dirty="0" smtClean="0">
                <a:latin typeface="Arial" pitchFamily="34" charset="0"/>
                <a:cs typeface="Arial" pitchFamily="34" charset="0"/>
              </a:rPr>
              <a:t> </a:t>
            </a:r>
            <a:r>
              <a:rPr lang="en-US" i="1" dirty="0" smtClean="0">
                <a:latin typeface="Arial" pitchFamily="34" charset="0"/>
                <a:cs typeface="Arial" pitchFamily="34" charset="0"/>
              </a:rPr>
              <a:t>civic education, </a:t>
            </a:r>
            <a:r>
              <a:rPr lang="en-US" i="1" dirty="0" err="1" smtClean="0">
                <a:latin typeface="Arial" pitchFamily="34" charset="0"/>
                <a:cs typeface="Arial" pitchFamily="34" charset="0"/>
              </a:rPr>
              <a:t>demoracy</a:t>
            </a:r>
            <a:r>
              <a:rPr lang="en-US" i="1" dirty="0" smtClean="0">
                <a:latin typeface="Arial" pitchFamily="34" charset="0"/>
                <a:cs typeface="Arial" pitchFamily="34" charset="0"/>
              </a:rPr>
              <a:t> education, </a:t>
            </a:r>
            <a:r>
              <a:rPr lang="en-US" i="1" dirty="0" err="1" smtClean="0">
                <a:latin typeface="Arial" pitchFamily="34" charset="0"/>
                <a:cs typeface="Arial" pitchFamily="34" charset="0"/>
              </a:rPr>
              <a:t>serta</a:t>
            </a:r>
            <a:r>
              <a:rPr lang="en-US" i="1" dirty="0" smtClean="0">
                <a:latin typeface="Arial" pitchFamily="34" charset="0"/>
                <a:cs typeface="Arial" pitchFamily="34" charset="0"/>
              </a:rPr>
              <a:t> citizenship</a:t>
            </a:r>
            <a:r>
              <a:rPr lang="en-US" dirty="0" smtClean="0">
                <a:latin typeface="Arial" pitchFamily="34" charset="0"/>
                <a:cs typeface="Arial" pitchFamily="34" charset="0"/>
              </a:rPr>
              <a:t> yang </a:t>
            </a:r>
            <a:r>
              <a:rPr lang="en-US" dirty="0" err="1" smtClean="0">
                <a:latin typeface="Arial" pitchFamily="34" charset="0"/>
                <a:cs typeface="Arial" pitchFamily="34" charset="0"/>
              </a:rPr>
              <a:t>berdasarkan</a:t>
            </a:r>
            <a:r>
              <a:rPr lang="en-US" dirty="0" smtClean="0">
                <a:latin typeface="Arial" pitchFamily="34" charset="0"/>
                <a:cs typeface="Arial" pitchFamily="34" charset="0"/>
              </a:rPr>
              <a:t> </a:t>
            </a:r>
            <a:r>
              <a:rPr lang="en-US" dirty="0" err="1" smtClean="0">
                <a:latin typeface="Arial" pitchFamily="34" charset="0"/>
                <a:cs typeface="Arial" pitchFamily="34" charset="0"/>
              </a:rPr>
              <a:t>Filsafat</a:t>
            </a:r>
            <a:r>
              <a:rPr lang="en-US" dirty="0" smtClean="0">
                <a:latin typeface="Arial" pitchFamily="34" charset="0"/>
                <a:cs typeface="Arial" pitchFamily="34" charset="0"/>
              </a:rPr>
              <a:t> </a:t>
            </a:r>
            <a:r>
              <a:rPr lang="en-US" dirty="0" err="1" smtClean="0">
                <a:latin typeface="Arial" pitchFamily="34" charset="0"/>
                <a:cs typeface="Arial" pitchFamily="34" charset="0"/>
              </a:rPr>
              <a:t>Pancasila</a:t>
            </a:r>
            <a:r>
              <a:rPr lang="en-US" dirty="0" smtClean="0">
                <a:latin typeface="Arial" pitchFamily="34" charset="0"/>
                <a:cs typeface="Arial" pitchFamily="34" charset="0"/>
              </a:rPr>
              <a:t> </a:t>
            </a:r>
            <a:r>
              <a:rPr lang="en-US" dirty="0" err="1" smtClean="0">
                <a:latin typeface="Arial" pitchFamily="34" charset="0"/>
                <a:cs typeface="Arial" pitchFamily="34" charset="0"/>
              </a:rPr>
              <a:t>serta</a:t>
            </a:r>
            <a:r>
              <a:rPr lang="en-US" dirty="0" smtClean="0">
                <a:latin typeface="Arial" pitchFamily="34" charset="0"/>
                <a:cs typeface="Arial" pitchFamily="34" charset="0"/>
              </a:rPr>
              <a:t> </a:t>
            </a:r>
            <a:r>
              <a:rPr lang="en-US" dirty="0" err="1" smtClean="0">
                <a:latin typeface="Arial" pitchFamily="34" charset="0"/>
                <a:cs typeface="Arial" pitchFamily="34" charset="0"/>
              </a:rPr>
              <a:t>mengandung</a:t>
            </a:r>
            <a:r>
              <a:rPr lang="en-US" dirty="0" smtClean="0">
                <a:latin typeface="Arial" pitchFamily="34" charset="0"/>
                <a:cs typeface="Arial" pitchFamily="34" charset="0"/>
              </a:rPr>
              <a:t> </a:t>
            </a:r>
            <a:r>
              <a:rPr lang="en-US" dirty="0" err="1" smtClean="0">
                <a:latin typeface="Arial" pitchFamily="34" charset="0"/>
                <a:cs typeface="Arial" pitchFamily="34" charset="0"/>
              </a:rPr>
              <a:t>identitas</a:t>
            </a:r>
            <a:r>
              <a:rPr lang="en-US" dirty="0" smtClean="0">
                <a:latin typeface="Arial" pitchFamily="34" charset="0"/>
                <a:cs typeface="Arial" pitchFamily="34" charset="0"/>
              </a:rPr>
              <a:t> </a:t>
            </a:r>
            <a:r>
              <a:rPr lang="en-US" dirty="0" err="1" smtClean="0">
                <a:latin typeface="Arial" pitchFamily="34" charset="0"/>
                <a:cs typeface="Arial" pitchFamily="34" charset="0"/>
              </a:rPr>
              <a:t>nasional</a:t>
            </a:r>
            <a:r>
              <a:rPr lang="en-US" dirty="0" smtClean="0">
                <a:latin typeface="Arial" pitchFamily="34" charset="0"/>
                <a:cs typeface="Arial" pitchFamily="34" charset="0"/>
              </a:rPr>
              <a:t> Indonesia </a:t>
            </a:r>
            <a:r>
              <a:rPr lang="en-US" dirty="0" err="1" smtClean="0">
                <a:latin typeface="Arial" pitchFamily="34" charset="0"/>
                <a:cs typeface="Arial" pitchFamily="34" charset="0"/>
              </a:rPr>
              <a:t>serta</a:t>
            </a:r>
            <a:r>
              <a:rPr lang="en-US" dirty="0" smtClean="0">
                <a:latin typeface="Arial" pitchFamily="34" charset="0"/>
                <a:cs typeface="Arial" pitchFamily="34" charset="0"/>
              </a:rPr>
              <a:t> </a:t>
            </a:r>
            <a:r>
              <a:rPr lang="en-US" dirty="0" err="1" smtClean="0">
                <a:latin typeface="Arial" pitchFamily="34" charset="0"/>
                <a:cs typeface="Arial" pitchFamily="34" charset="0"/>
              </a:rPr>
              <a:t>materi</a:t>
            </a:r>
            <a:r>
              <a:rPr lang="en-US" dirty="0" smtClean="0">
                <a:latin typeface="Arial" pitchFamily="34" charset="0"/>
                <a:cs typeface="Arial" pitchFamily="34" charset="0"/>
              </a:rPr>
              <a:t> </a:t>
            </a:r>
            <a:r>
              <a:rPr lang="en-US" dirty="0" err="1" smtClean="0">
                <a:latin typeface="Arial" pitchFamily="34" charset="0"/>
                <a:cs typeface="Arial" pitchFamily="34" charset="0"/>
              </a:rPr>
              <a:t>muatan</a:t>
            </a:r>
            <a:r>
              <a:rPr lang="en-US" dirty="0" smtClean="0">
                <a:latin typeface="Arial" pitchFamily="34" charset="0"/>
                <a:cs typeface="Arial" pitchFamily="34" charset="0"/>
              </a:rPr>
              <a:t> </a:t>
            </a:r>
            <a:r>
              <a:rPr lang="en-US" dirty="0" err="1" smtClean="0">
                <a:latin typeface="Arial" pitchFamily="34" charset="0"/>
                <a:cs typeface="Arial" pitchFamily="34" charset="0"/>
              </a:rPr>
              <a:t>tentang</a:t>
            </a:r>
            <a:r>
              <a:rPr lang="en-US" dirty="0" smtClean="0">
                <a:latin typeface="Arial" pitchFamily="34" charset="0"/>
                <a:cs typeface="Arial" pitchFamily="34" charset="0"/>
              </a:rPr>
              <a:t> </a:t>
            </a:r>
            <a:r>
              <a:rPr lang="en-US" dirty="0" err="1" smtClean="0">
                <a:latin typeface="Arial" pitchFamily="34" charset="0"/>
                <a:cs typeface="Arial" pitchFamily="34" charset="0"/>
              </a:rPr>
              <a:t>bela</a:t>
            </a:r>
            <a:r>
              <a:rPr lang="en-US" dirty="0" smtClean="0">
                <a:latin typeface="Arial" pitchFamily="34" charset="0"/>
                <a:cs typeface="Arial" pitchFamily="34" charset="0"/>
              </a:rPr>
              <a:t> Negara.</a:t>
            </a:r>
            <a:endParaRPr lang="id-ID" dirty="0" smtClean="0">
              <a:latin typeface="Arial" pitchFamily="34" charset="0"/>
              <a:cs typeface="Arial" pitchFamily="34" charset="0"/>
            </a:endParaRPr>
          </a:p>
          <a:p>
            <a:endParaRPr lang="id-ID"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1014</TotalTime>
  <Words>4978</Words>
  <Application>Microsoft Office PowerPoint</Application>
  <PresentationFormat>On-screen Show (4:3)</PresentationFormat>
  <Paragraphs>330</Paragraphs>
  <Slides>63</Slides>
  <Notes>2</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user</cp:lastModifiedBy>
  <cp:revision>101</cp:revision>
  <dcterms:created xsi:type="dcterms:W3CDTF">2012-05-03T03:49:32Z</dcterms:created>
  <dcterms:modified xsi:type="dcterms:W3CDTF">2013-02-08T03:27:01Z</dcterms:modified>
</cp:coreProperties>
</file>